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8" r:id="rId10"/>
    <p:sldId id="265" r:id="rId11"/>
    <p:sldId id="266" r:id="rId12"/>
  </p:sldIdLst>
  <p:sldSz cx="18288000" cy="10287000"/>
  <p:notesSz cx="6858000" cy="9144000"/>
  <p:embeddedFontLst>
    <p:embeddedFont>
      <p:font typeface="Clear Sans Regular Bold" panose="020B0604020202020204" charset="0"/>
      <p:regular r:id="rId14"/>
    </p:embeddedFont>
    <p:embeddedFont>
      <p:font typeface="Consolas" panose="020B0609020204030204" pitchFamily="49" charset="0"/>
      <p:regular r:id="rId15"/>
      <p:bold r:id="rId16"/>
      <p:italic r:id="rId17"/>
      <p:boldItalic r:id="rId18"/>
    </p:embeddedFont>
    <p:embeddedFont>
      <p:font typeface="Merriweather" panose="00000500000000000000" pitchFamily="2" charset="0"/>
      <p:regular r:id="rId19"/>
      <p:bold r:id="rId20"/>
    </p:embeddedFont>
    <p:embeddedFont>
      <p:font typeface="Modern No. 20" panose="02070704070505020303" pitchFamily="18" charset="0"/>
      <p:regular r:id="rId21"/>
    </p:embeddedFont>
    <p:embeddedFont>
      <p:font typeface="Prata"/>
      <p:regular r:id="rId22"/>
    </p:embeddedFont>
    <p:embeddedFont>
      <p:font typeface="Raleway" pitchFamily="2"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541" autoAdjust="0"/>
    <p:restoredTop sz="95196" autoAdjust="0"/>
  </p:normalViewPr>
  <p:slideViewPr>
    <p:cSldViewPr>
      <p:cViewPr>
        <p:scale>
          <a:sx n="39" d="100"/>
          <a:sy n="39" d="100"/>
        </p:scale>
        <p:origin x="1118" y="6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E89797-43AE-4C08-B00E-76B03AC2637A}" type="doc">
      <dgm:prSet loTypeId="urn:microsoft.com/office/officeart/2008/layout/AlternatingHexagons" loCatId="list" qsTypeId="urn:microsoft.com/office/officeart/2005/8/quickstyle/3d2" qsCatId="3D" csTypeId="urn:microsoft.com/office/officeart/2005/8/colors/colorful1" csCatId="colorful" phldr="1"/>
      <dgm:spPr/>
      <dgm:t>
        <a:bodyPr/>
        <a:lstStyle/>
        <a:p>
          <a:endParaRPr lang="en-IN"/>
        </a:p>
      </dgm:t>
    </dgm:pt>
    <dgm:pt modelId="{B865C971-23DB-47B7-9F58-C7AABC9682DB}">
      <dgm:prSet phldrT="[Text]"/>
      <dgm:spPr/>
      <dgm:t>
        <a:bodyPr/>
        <a:lstStyle/>
        <a:p>
          <a:endParaRPr lang="en-IN" dirty="0"/>
        </a:p>
      </dgm:t>
    </dgm:pt>
    <dgm:pt modelId="{77C755B3-D5BD-4DF5-A059-1877EDAD1286}" type="parTrans" cxnId="{3C8337B5-71BA-4E0A-9547-3DFE16AC1C2F}">
      <dgm:prSet/>
      <dgm:spPr/>
      <dgm:t>
        <a:bodyPr/>
        <a:lstStyle/>
        <a:p>
          <a:endParaRPr lang="en-IN"/>
        </a:p>
      </dgm:t>
    </dgm:pt>
    <dgm:pt modelId="{D6E27FCF-9E51-448A-8AC7-66A8AF201672}" type="sibTrans" cxnId="{3C8337B5-71BA-4E0A-9547-3DFE16AC1C2F}">
      <dgm:prSet/>
      <dgm:spPr/>
      <dgm:t>
        <a:bodyPr/>
        <a:lstStyle/>
        <a:p>
          <a:endParaRPr lang="en-IN"/>
        </a:p>
      </dgm:t>
    </dgm:pt>
    <dgm:pt modelId="{6D7520D3-FCDE-47E2-98B6-9306468DE661}">
      <dgm:prSet phldrT="[Text]"/>
      <dgm:spPr/>
      <dgm:t>
        <a:bodyPr/>
        <a:lstStyle/>
        <a:p>
          <a:endParaRPr lang="en-IN" dirty="0"/>
        </a:p>
      </dgm:t>
    </dgm:pt>
    <dgm:pt modelId="{9CA185F8-5CF9-4E71-87FC-A60BDE6D7B8E}" type="parTrans" cxnId="{CF357803-9038-47F7-9060-07ACE04E80F4}">
      <dgm:prSet/>
      <dgm:spPr/>
      <dgm:t>
        <a:bodyPr/>
        <a:lstStyle/>
        <a:p>
          <a:endParaRPr lang="en-IN"/>
        </a:p>
      </dgm:t>
    </dgm:pt>
    <dgm:pt modelId="{3792D2FB-564E-4E28-B53B-008B179D20CB}" type="sibTrans" cxnId="{CF357803-9038-47F7-9060-07ACE04E80F4}">
      <dgm:prSet/>
      <dgm:spPr/>
      <dgm:t>
        <a:bodyPr/>
        <a:lstStyle/>
        <a:p>
          <a:endParaRPr lang="en-IN"/>
        </a:p>
      </dgm:t>
    </dgm:pt>
    <dgm:pt modelId="{D1A3B324-2A16-493C-9B94-4B57629742D1}">
      <dgm:prSet phldrT="[Text]"/>
      <dgm:spPr/>
      <dgm:t>
        <a:bodyPr/>
        <a:lstStyle/>
        <a:p>
          <a:endParaRPr lang="en-IN" dirty="0"/>
        </a:p>
      </dgm:t>
    </dgm:pt>
    <dgm:pt modelId="{0B0A86E6-1C92-4867-8E1E-8A02EA4EFE64}" type="parTrans" cxnId="{635D7817-B27A-4A42-A239-7CDDC7A6BBEA}">
      <dgm:prSet/>
      <dgm:spPr/>
      <dgm:t>
        <a:bodyPr/>
        <a:lstStyle/>
        <a:p>
          <a:endParaRPr lang="en-IN"/>
        </a:p>
      </dgm:t>
    </dgm:pt>
    <dgm:pt modelId="{3BD973E2-E2DA-47EC-AE43-1E0A2D8FAAEC}" type="sibTrans" cxnId="{635D7817-B27A-4A42-A239-7CDDC7A6BBEA}">
      <dgm:prSet/>
      <dgm:spPr/>
      <dgm:t>
        <a:bodyPr/>
        <a:lstStyle/>
        <a:p>
          <a:endParaRPr lang="en-IN"/>
        </a:p>
      </dgm:t>
    </dgm:pt>
    <dgm:pt modelId="{8465F890-C46A-47FC-A555-3DB6B0EDC88E}">
      <dgm:prSet phldrT="[Text]"/>
      <dgm:spPr/>
      <dgm:t>
        <a:bodyPr/>
        <a:lstStyle/>
        <a:p>
          <a:endParaRPr lang="en-IN" dirty="0"/>
        </a:p>
      </dgm:t>
    </dgm:pt>
    <dgm:pt modelId="{4018D1F3-5C78-4586-8DB6-CDB72B397A15}" type="parTrans" cxnId="{4E422DCA-FE43-4D43-933A-D21E08768A05}">
      <dgm:prSet/>
      <dgm:spPr/>
      <dgm:t>
        <a:bodyPr/>
        <a:lstStyle/>
        <a:p>
          <a:endParaRPr lang="en-IN"/>
        </a:p>
      </dgm:t>
    </dgm:pt>
    <dgm:pt modelId="{81BB3430-27A8-4260-B1A1-86098AB66CAC}" type="sibTrans" cxnId="{4E422DCA-FE43-4D43-933A-D21E08768A05}">
      <dgm:prSet/>
      <dgm:spPr/>
      <dgm:t>
        <a:bodyPr/>
        <a:lstStyle/>
        <a:p>
          <a:endParaRPr lang="en-IN"/>
        </a:p>
      </dgm:t>
    </dgm:pt>
    <dgm:pt modelId="{EAEA07AF-B95A-4992-83F7-9D1BCDA0FD9E}">
      <dgm:prSet phldrT="[Text]"/>
      <dgm:spPr/>
      <dgm:t>
        <a:bodyPr/>
        <a:lstStyle/>
        <a:p>
          <a:endParaRPr lang="en-IN" dirty="0"/>
        </a:p>
      </dgm:t>
    </dgm:pt>
    <dgm:pt modelId="{C5F36965-A754-49E3-8E43-2C5A321CB6E6}" type="parTrans" cxnId="{8237AEF8-58BA-4C4F-B9D5-033CF73A4845}">
      <dgm:prSet/>
      <dgm:spPr/>
      <dgm:t>
        <a:bodyPr/>
        <a:lstStyle/>
        <a:p>
          <a:endParaRPr lang="en-IN"/>
        </a:p>
      </dgm:t>
    </dgm:pt>
    <dgm:pt modelId="{F5F9D056-D531-4B91-ADBD-10270AC99E70}" type="sibTrans" cxnId="{8237AEF8-58BA-4C4F-B9D5-033CF73A4845}">
      <dgm:prSet/>
      <dgm:spPr/>
      <dgm:t>
        <a:bodyPr/>
        <a:lstStyle/>
        <a:p>
          <a:endParaRPr lang="en-IN"/>
        </a:p>
      </dgm:t>
    </dgm:pt>
    <dgm:pt modelId="{1997A24D-7395-41C9-B133-12CEF8FBE6C5}" type="pres">
      <dgm:prSet presAssocID="{A6E89797-43AE-4C08-B00E-76B03AC2637A}" presName="Name0" presStyleCnt="0">
        <dgm:presLayoutVars>
          <dgm:chMax/>
          <dgm:chPref/>
          <dgm:dir/>
          <dgm:animLvl val="lvl"/>
        </dgm:presLayoutVars>
      </dgm:prSet>
      <dgm:spPr/>
    </dgm:pt>
    <dgm:pt modelId="{D852D3E2-EE06-41EB-BC25-49D38A2367F0}" type="pres">
      <dgm:prSet presAssocID="{B865C971-23DB-47B7-9F58-C7AABC9682DB}" presName="composite" presStyleCnt="0"/>
      <dgm:spPr/>
    </dgm:pt>
    <dgm:pt modelId="{13E9CC09-68C0-4266-AD0D-DEC3AA918795}" type="pres">
      <dgm:prSet presAssocID="{B865C971-23DB-47B7-9F58-C7AABC9682DB}" presName="Parent1" presStyleLbl="node1" presStyleIdx="0" presStyleCnt="6">
        <dgm:presLayoutVars>
          <dgm:chMax val="1"/>
          <dgm:chPref val="1"/>
          <dgm:bulletEnabled val="1"/>
        </dgm:presLayoutVars>
      </dgm:prSet>
      <dgm:spPr/>
    </dgm:pt>
    <dgm:pt modelId="{F3A1E6CB-E50E-45D9-930F-4691E82BD40A}" type="pres">
      <dgm:prSet presAssocID="{B865C971-23DB-47B7-9F58-C7AABC9682DB}" presName="Childtext1" presStyleLbl="revTx" presStyleIdx="0" presStyleCnt="3" custLinFactX="-100000" custLinFactY="15279" custLinFactNeighborX="-103947" custLinFactNeighborY="100000">
        <dgm:presLayoutVars>
          <dgm:chMax val="0"/>
          <dgm:chPref val="0"/>
          <dgm:bulletEnabled val="1"/>
        </dgm:presLayoutVars>
      </dgm:prSet>
      <dgm:spPr/>
    </dgm:pt>
    <dgm:pt modelId="{401C09DC-D861-46C1-9891-FD0E192936E7}" type="pres">
      <dgm:prSet presAssocID="{B865C971-23DB-47B7-9F58-C7AABC9682DB}" presName="BalanceSpacing" presStyleCnt="0"/>
      <dgm:spPr/>
    </dgm:pt>
    <dgm:pt modelId="{E150CBB9-B6A0-45E5-B561-939A18E7760C}" type="pres">
      <dgm:prSet presAssocID="{B865C971-23DB-47B7-9F58-C7AABC9682DB}" presName="BalanceSpacing1" presStyleCnt="0"/>
      <dgm:spPr/>
    </dgm:pt>
    <dgm:pt modelId="{99EBAA54-6C6D-48F0-B0A7-107EF6BB1657}" type="pres">
      <dgm:prSet presAssocID="{D6E27FCF-9E51-448A-8AC7-66A8AF201672}" presName="Accent1Text" presStyleLbl="node1" presStyleIdx="1" presStyleCnt="6"/>
      <dgm:spPr/>
    </dgm:pt>
    <dgm:pt modelId="{FBCD3BCF-FB35-4442-98B3-81ADD2C07A4B}" type="pres">
      <dgm:prSet presAssocID="{D6E27FCF-9E51-448A-8AC7-66A8AF201672}" presName="spaceBetweenRectangles" presStyleCnt="0"/>
      <dgm:spPr/>
    </dgm:pt>
    <dgm:pt modelId="{F9B86BB2-A341-443A-A0D8-38AA61253B85}" type="pres">
      <dgm:prSet presAssocID="{6D7520D3-FCDE-47E2-98B6-9306468DE661}" presName="composite" presStyleCnt="0"/>
      <dgm:spPr/>
    </dgm:pt>
    <dgm:pt modelId="{8E151681-F500-4DA5-938A-BBDEF6722032}" type="pres">
      <dgm:prSet presAssocID="{6D7520D3-FCDE-47E2-98B6-9306468DE661}" presName="Parent1" presStyleLbl="node1" presStyleIdx="2" presStyleCnt="6">
        <dgm:presLayoutVars>
          <dgm:chMax val="1"/>
          <dgm:chPref val="1"/>
          <dgm:bulletEnabled val="1"/>
        </dgm:presLayoutVars>
      </dgm:prSet>
      <dgm:spPr/>
    </dgm:pt>
    <dgm:pt modelId="{12A5A079-9FB6-4040-B29E-FAD3832362D5}" type="pres">
      <dgm:prSet presAssocID="{6D7520D3-FCDE-47E2-98B6-9306468DE661}" presName="Childtext1" presStyleLbl="revTx" presStyleIdx="1" presStyleCnt="3">
        <dgm:presLayoutVars>
          <dgm:chMax val="0"/>
          <dgm:chPref val="0"/>
          <dgm:bulletEnabled val="1"/>
        </dgm:presLayoutVars>
      </dgm:prSet>
      <dgm:spPr/>
    </dgm:pt>
    <dgm:pt modelId="{44C6F0B5-6BCF-4F9A-B439-01400DE74BB6}" type="pres">
      <dgm:prSet presAssocID="{6D7520D3-FCDE-47E2-98B6-9306468DE661}" presName="BalanceSpacing" presStyleCnt="0"/>
      <dgm:spPr/>
    </dgm:pt>
    <dgm:pt modelId="{0454EECA-0747-4122-B478-5BEBAF78C20D}" type="pres">
      <dgm:prSet presAssocID="{6D7520D3-FCDE-47E2-98B6-9306468DE661}" presName="BalanceSpacing1" presStyleCnt="0"/>
      <dgm:spPr/>
    </dgm:pt>
    <dgm:pt modelId="{D013CFF6-9D6E-40B4-8BAB-9E37C722CDD4}" type="pres">
      <dgm:prSet presAssocID="{3792D2FB-564E-4E28-B53B-008B179D20CB}" presName="Accent1Text" presStyleLbl="node1" presStyleIdx="3" presStyleCnt="6"/>
      <dgm:spPr/>
    </dgm:pt>
    <dgm:pt modelId="{BC0F5F82-8E9C-4FD8-A9C4-CDE3545C0F64}" type="pres">
      <dgm:prSet presAssocID="{3792D2FB-564E-4E28-B53B-008B179D20CB}" presName="spaceBetweenRectangles" presStyleCnt="0"/>
      <dgm:spPr/>
    </dgm:pt>
    <dgm:pt modelId="{CDF32A54-3105-48E2-800A-DD16F0866A32}" type="pres">
      <dgm:prSet presAssocID="{8465F890-C46A-47FC-A555-3DB6B0EDC88E}" presName="composite" presStyleCnt="0"/>
      <dgm:spPr/>
    </dgm:pt>
    <dgm:pt modelId="{96EA114E-BB78-409B-898F-220F57286B72}" type="pres">
      <dgm:prSet presAssocID="{8465F890-C46A-47FC-A555-3DB6B0EDC88E}" presName="Parent1" presStyleLbl="node1" presStyleIdx="4" presStyleCnt="6">
        <dgm:presLayoutVars>
          <dgm:chMax val="1"/>
          <dgm:chPref val="1"/>
          <dgm:bulletEnabled val="1"/>
        </dgm:presLayoutVars>
      </dgm:prSet>
      <dgm:spPr/>
    </dgm:pt>
    <dgm:pt modelId="{CE70A8C5-EEF5-4E17-8567-9983FDB4FA19}" type="pres">
      <dgm:prSet presAssocID="{8465F890-C46A-47FC-A555-3DB6B0EDC88E}" presName="Childtext1" presStyleLbl="revTx" presStyleIdx="2" presStyleCnt="3">
        <dgm:presLayoutVars>
          <dgm:chMax val="0"/>
          <dgm:chPref val="0"/>
          <dgm:bulletEnabled val="1"/>
        </dgm:presLayoutVars>
      </dgm:prSet>
      <dgm:spPr/>
    </dgm:pt>
    <dgm:pt modelId="{49DE9343-AB8F-41C5-95DD-52FB1BE35E00}" type="pres">
      <dgm:prSet presAssocID="{8465F890-C46A-47FC-A555-3DB6B0EDC88E}" presName="BalanceSpacing" presStyleCnt="0"/>
      <dgm:spPr/>
    </dgm:pt>
    <dgm:pt modelId="{7EA67B31-EDDD-40C9-9C85-1E98DE78DE37}" type="pres">
      <dgm:prSet presAssocID="{8465F890-C46A-47FC-A555-3DB6B0EDC88E}" presName="BalanceSpacing1" presStyleCnt="0"/>
      <dgm:spPr/>
    </dgm:pt>
    <dgm:pt modelId="{12FA68A5-F485-4168-9CC6-B8C51380C8BC}" type="pres">
      <dgm:prSet presAssocID="{81BB3430-27A8-4260-B1A1-86098AB66CAC}" presName="Accent1Text" presStyleLbl="node1" presStyleIdx="5" presStyleCnt="6"/>
      <dgm:spPr/>
    </dgm:pt>
  </dgm:ptLst>
  <dgm:cxnLst>
    <dgm:cxn modelId="{CF357803-9038-47F7-9060-07ACE04E80F4}" srcId="{A6E89797-43AE-4C08-B00E-76B03AC2637A}" destId="{6D7520D3-FCDE-47E2-98B6-9306468DE661}" srcOrd="1" destOrd="0" parTransId="{9CA185F8-5CF9-4E71-87FC-A60BDE6D7B8E}" sibTransId="{3792D2FB-564E-4E28-B53B-008B179D20CB}"/>
    <dgm:cxn modelId="{635D7817-B27A-4A42-A239-7CDDC7A6BBEA}" srcId="{6D7520D3-FCDE-47E2-98B6-9306468DE661}" destId="{D1A3B324-2A16-493C-9B94-4B57629742D1}" srcOrd="0" destOrd="0" parTransId="{0B0A86E6-1C92-4867-8E1E-8A02EA4EFE64}" sibTransId="{3BD973E2-E2DA-47EC-AE43-1E0A2D8FAAEC}"/>
    <dgm:cxn modelId="{4D07511C-2BF2-4659-A0A6-E99265B5D008}" type="presOf" srcId="{D6E27FCF-9E51-448A-8AC7-66A8AF201672}" destId="{99EBAA54-6C6D-48F0-B0A7-107EF6BB1657}" srcOrd="0" destOrd="0" presId="urn:microsoft.com/office/officeart/2008/layout/AlternatingHexagons"/>
    <dgm:cxn modelId="{FF8A1F35-3F48-4815-B0DB-3DFB7EC1CB20}" type="presOf" srcId="{6D7520D3-FCDE-47E2-98B6-9306468DE661}" destId="{8E151681-F500-4DA5-938A-BBDEF6722032}" srcOrd="0" destOrd="0" presId="urn:microsoft.com/office/officeart/2008/layout/AlternatingHexagons"/>
    <dgm:cxn modelId="{E5C14645-4DA3-41C1-9FD9-B06C22DCED23}" type="presOf" srcId="{D1A3B324-2A16-493C-9B94-4B57629742D1}" destId="{12A5A079-9FB6-4040-B29E-FAD3832362D5}" srcOrd="0" destOrd="0" presId="urn:microsoft.com/office/officeart/2008/layout/AlternatingHexagons"/>
    <dgm:cxn modelId="{C41EA36A-9510-41E7-A55B-C9FC041D6F29}" type="presOf" srcId="{8465F890-C46A-47FC-A555-3DB6B0EDC88E}" destId="{96EA114E-BB78-409B-898F-220F57286B72}" srcOrd="0" destOrd="0" presId="urn:microsoft.com/office/officeart/2008/layout/AlternatingHexagons"/>
    <dgm:cxn modelId="{47F5794D-D1F9-49BA-9666-D2F651F746E7}" type="presOf" srcId="{A6E89797-43AE-4C08-B00E-76B03AC2637A}" destId="{1997A24D-7395-41C9-B133-12CEF8FBE6C5}" srcOrd="0" destOrd="0" presId="urn:microsoft.com/office/officeart/2008/layout/AlternatingHexagons"/>
    <dgm:cxn modelId="{9DBA1291-A9E5-4371-B462-34E52AEA3157}" type="presOf" srcId="{81BB3430-27A8-4260-B1A1-86098AB66CAC}" destId="{12FA68A5-F485-4168-9CC6-B8C51380C8BC}" srcOrd="0" destOrd="0" presId="urn:microsoft.com/office/officeart/2008/layout/AlternatingHexagons"/>
    <dgm:cxn modelId="{EBF76B9B-2605-4CFD-9075-6196E6B7B8B2}" type="presOf" srcId="{B865C971-23DB-47B7-9F58-C7AABC9682DB}" destId="{13E9CC09-68C0-4266-AD0D-DEC3AA918795}" srcOrd="0" destOrd="0" presId="urn:microsoft.com/office/officeart/2008/layout/AlternatingHexagons"/>
    <dgm:cxn modelId="{3C8337B5-71BA-4E0A-9547-3DFE16AC1C2F}" srcId="{A6E89797-43AE-4C08-B00E-76B03AC2637A}" destId="{B865C971-23DB-47B7-9F58-C7AABC9682DB}" srcOrd="0" destOrd="0" parTransId="{77C755B3-D5BD-4DF5-A059-1877EDAD1286}" sibTransId="{D6E27FCF-9E51-448A-8AC7-66A8AF201672}"/>
    <dgm:cxn modelId="{4E422DCA-FE43-4D43-933A-D21E08768A05}" srcId="{A6E89797-43AE-4C08-B00E-76B03AC2637A}" destId="{8465F890-C46A-47FC-A555-3DB6B0EDC88E}" srcOrd="2" destOrd="0" parTransId="{4018D1F3-5C78-4586-8DB6-CDB72B397A15}" sibTransId="{81BB3430-27A8-4260-B1A1-86098AB66CAC}"/>
    <dgm:cxn modelId="{9F53B0CA-D3C5-4B20-B623-F94D1F090F4B}" type="presOf" srcId="{3792D2FB-564E-4E28-B53B-008B179D20CB}" destId="{D013CFF6-9D6E-40B4-8BAB-9E37C722CDD4}" srcOrd="0" destOrd="0" presId="urn:microsoft.com/office/officeart/2008/layout/AlternatingHexagons"/>
    <dgm:cxn modelId="{59464BD9-664A-4F65-AF5D-5A0E7E6EAE72}" type="presOf" srcId="{EAEA07AF-B95A-4992-83F7-9D1BCDA0FD9E}" destId="{CE70A8C5-EEF5-4E17-8567-9983FDB4FA19}" srcOrd="0" destOrd="0" presId="urn:microsoft.com/office/officeart/2008/layout/AlternatingHexagons"/>
    <dgm:cxn modelId="{8237AEF8-58BA-4C4F-B9D5-033CF73A4845}" srcId="{8465F890-C46A-47FC-A555-3DB6B0EDC88E}" destId="{EAEA07AF-B95A-4992-83F7-9D1BCDA0FD9E}" srcOrd="0" destOrd="0" parTransId="{C5F36965-A754-49E3-8E43-2C5A321CB6E6}" sibTransId="{F5F9D056-D531-4B91-ADBD-10270AC99E70}"/>
    <dgm:cxn modelId="{EBC8AF5C-4AD7-477A-BACC-1BA18F9D709E}" type="presParOf" srcId="{1997A24D-7395-41C9-B133-12CEF8FBE6C5}" destId="{D852D3E2-EE06-41EB-BC25-49D38A2367F0}" srcOrd="0" destOrd="0" presId="urn:microsoft.com/office/officeart/2008/layout/AlternatingHexagons"/>
    <dgm:cxn modelId="{5D64863B-4AE2-4A2F-B886-B8BC388C5663}" type="presParOf" srcId="{D852D3E2-EE06-41EB-BC25-49D38A2367F0}" destId="{13E9CC09-68C0-4266-AD0D-DEC3AA918795}" srcOrd="0" destOrd="0" presId="urn:microsoft.com/office/officeart/2008/layout/AlternatingHexagons"/>
    <dgm:cxn modelId="{9120B64A-B5BA-470D-ABF8-28FB72466291}" type="presParOf" srcId="{D852D3E2-EE06-41EB-BC25-49D38A2367F0}" destId="{F3A1E6CB-E50E-45D9-930F-4691E82BD40A}" srcOrd="1" destOrd="0" presId="urn:microsoft.com/office/officeart/2008/layout/AlternatingHexagons"/>
    <dgm:cxn modelId="{789C14E0-13E9-4ED7-99E1-9ACEBDED81FC}" type="presParOf" srcId="{D852D3E2-EE06-41EB-BC25-49D38A2367F0}" destId="{401C09DC-D861-46C1-9891-FD0E192936E7}" srcOrd="2" destOrd="0" presId="urn:microsoft.com/office/officeart/2008/layout/AlternatingHexagons"/>
    <dgm:cxn modelId="{EB8FDEB3-9F35-443C-A30D-9CD394C98E19}" type="presParOf" srcId="{D852D3E2-EE06-41EB-BC25-49D38A2367F0}" destId="{E150CBB9-B6A0-45E5-B561-939A18E7760C}" srcOrd="3" destOrd="0" presId="urn:microsoft.com/office/officeart/2008/layout/AlternatingHexagons"/>
    <dgm:cxn modelId="{89992A2A-E5A0-41EF-AA01-8853E6E19A1A}" type="presParOf" srcId="{D852D3E2-EE06-41EB-BC25-49D38A2367F0}" destId="{99EBAA54-6C6D-48F0-B0A7-107EF6BB1657}" srcOrd="4" destOrd="0" presId="urn:microsoft.com/office/officeart/2008/layout/AlternatingHexagons"/>
    <dgm:cxn modelId="{64432CDC-77E6-41DE-9E1A-3EB060E0D35E}" type="presParOf" srcId="{1997A24D-7395-41C9-B133-12CEF8FBE6C5}" destId="{FBCD3BCF-FB35-4442-98B3-81ADD2C07A4B}" srcOrd="1" destOrd="0" presId="urn:microsoft.com/office/officeart/2008/layout/AlternatingHexagons"/>
    <dgm:cxn modelId="{D542D1C3-6F41-400A-9E57-CDAE33CBE630}" type="presParOf" srcId="{1997A24D-7395-41C9-B133-12CEF8FBE6C5}" destId="{F9B86BB2-A341-443A-A0D8-38AA61253B85}" srcOrd="2" destOrd="0" presId="urn:microsoft.com/office/officeart/2008/layout/AlternatingHexagons"/>
    <dgm:cxn modelId="{AD750B29-418F-4C63-8956-DD7F08AE3D35}" type="presParOf" srcId="{F9B86BB2-A341-443A-A0D8-38AA61253B85}" destId="{8E151681-F500-4DA5-938A-BBDEF6722032}" srcOrd="0" destOrd="0" presId="urn:microsoft.com/office/officeart/2008/layout/AlternatingHexagons"/>
    <dgm:cxn modelId="{643F2EBA-BE9A-49A7-B219-718755717B8A}" type="presParOf" srcId="{F9B86BB2-A341-443A-A0D8-38AA61253B85}" destId="{12A5A079-9FB6-4040-B29E-FAD3832362D5}" srcOrd="1" destOrd="0" presId="urn:microsoft.com/office/officeart/2008/layout/AlternatingHexagons"/>
    <dgm:cxn modelId="{84F04698-FCDF-4693-BD54-C9508B187C1A}" type="presParOf" srcId="{F9B86BB2-A341-443A-A0D8-38AA61253B85}" destId="{44C6F0B5-6BCF-4F9A-B439-01400DE74BB6}" srcOrd="2" destOrd="0" presId="urn:microsoft.com/office/officeart/2008/layout/AlternatingHexagons"/>
    <dgm:cxn modelId="{1DEC2D12-2F53-4A24-ACCA-369E82B653FA}" type="presParOf" srcId="{F9B86BB2-A341-443A-A0D8-38AA61253B85}" destId="{0454EECA-0747-4122-B478-5BEBAF78C20D}" srcOrd="3" destOrd="0" presId="urn:microsoft.com/office/officeart/2008/layout/AlternatingHexagons"/>
    <dgm:cxn modelId="{64854396-C9C4-40A6-B48B-0689C25604B1}" type="presParOf" srcId="{F9B86BB2-A341-443A-A0D8-38AA61253B85}" destId="{D013CFF6-9D6E-40B4-8BAB-9E37C722CDD4}" srcOrd="4" destOrd="0" presId="urn:microsoft.com/office/officeart/2008/layout/AlternatingHexagons"/>
    <dgm:cxn modelId="{5BAFA46C-33BF-4DE8-96D1-ECC2AEC1085F}" type="presParOf" srcId="{1997A24D-7395-41C9-B133-12CEF8FBE6C5}" destId="{BC0F5F82-8E9C-4FD8-A9C4-CDE3545C0F64}" srcOrd="3" destOrd="0" presId="urn:microsoft.com/office/officeart/2008/layout/AlternatingHexagons"/>
    <dgm:cxn modelId="{8FFEB0BA-0D87-4685-84A5-9D3A0199A296}" type="presParOf" srcId="{1997A24D-7395-41C9-B133-12CEF8FBE6C5}" destId="{CDF32A54-3105-48E2-800A-DD16F0866A32}" srcOrd="4" destOrd="0" presId="urn:microsoft.com/office/officeart/2008/layout/AlternatingHexagons"/>
    <dgm:cxn modelId="{5280169D-6591-4F34-85A6-A992CC9DD3C6}" type="presParOf" srcId="{CDF32A54-3105-48E2-800A-DD16F0866A32}" destId="{96EA114E-BB78-409B-898F-220F57286B72}" srcOrd="0" destOrd="0" presId="urn:microsoft.com/office/officeart/2008/layout/AlternatingHexagons"/>
    <dgm:cxn modelId="{5E8DD663-0619-45AC-9BB1-83305A757B7C}" type="presParOf" srcId="{CDF32A54-3105-48E2-800A-DD16F0866A32}" destId="{CE70A8C5-EEF5-4E17-8567-9983FDB4FA19}" srcOrd="1" destOrd="0" presId="urn:microsoft.com/office/officeart/2008/layout/AlternatingHexagons"/>
    <dgm:cxn modelId="{14933D7C-8735-4020-A82E-3ED1A4E27C75}" type="presParOf" srcId="{CDF32A54-3105-48E2-800A-DD16F0866A32}" destId="{49DE9343-AB8F-41C5-95DD-52FB1BE35E00}" srcOrd="2" destOrd="0" presId="urn:microsoft.com/office/officeart/2008/layout/AlternatingHexagons"/>
    <dgm:cxn modelId="{259B32E0-AC4A-4576-90DC-086A3DEC2400}" type="presParOf" srcId="{CDF32A54-3105-48E2-800A-DD16F0866A32}" destId="{7EA67B31-EDDD-40C9-9C85-1E98DE78DE37}" srcOrd="3" destOrd="0" presId="urn:microsoft.com/office/officeart/2008/layout/AlternatingHexagons"/>
    <dgm:cxn modelId="{A1B808C7-F20F-48A1-9041-35F8A78CD6DF}" type="presParOf" srcId="{CDF32A54-3105-48E2-800A-DD16F0866A32}" destId="{12FA68A5-F485-4168-9CC6-B8C51380C8BC}" srcOrd="4" destOrd="0" presId="urn:microsoft.com/office/officeart/2008/layout/AlternatingHexagon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289AC0-0FEF-4CE8-A5C3-7C147BECB065}" type="doc">
      <dgm:prSet loTypeId="urn:microsoft.com/office/officeart/2005/8/layout/pList2" loCatId="list" qsTypeId="urn:microsoft.com/office/officeart/2005/8/quickstyle/3d1" qsCatId="3D" csTypeId="urn:microsoft.com/office/officeart/2005/8/colors/accent1_2" csCatId="accent1" phldr="1"/>
      <dgm:spPr/>
      <dgm:t>
        <a:bodyPr/>
        <a:lstStyle/>
        <a:p>
          <a:endParaRPr lang="en-IN"/>
        </a:p>
      </dgm:t>
    </dgm:pt>
    <dgm:pt modelId="{FCC24379-D691-4068-8124-61A210E073C1}">
      <dgm:prSet phldrT="[Text]" custT="1"/>
      <dgm:spPr/>
      <dgm:t>
        <a:bodyPr/>
        <a:lstStyle/>
        <a:p>
          <a:pPr algn="ctr">
            <a:buNone/>
          </a:pPr>
          <a:r>
            <a:rPr lang="en-US" sz="3600" b="1" dirty="0">
              <a:latin typeface="Prata" pitchFamily="34" charset="0"/>
              <a:ea typeface="Prata" pitchFamily="34" charset="-122"/>
              <a:cs typeface="Prata" pitchFamily="34" charset="-120"/>
            </a:rPr>
            <a:t>Data Overload</a:t>
          </a:r>
          <a:endParaRPr lang="en-IN" sz="3600" b="1" dirty="0"/>
        </a:p>
      </dgm:t>
    </dgm:pt>
    <dgm:pt modelId="{44E2B908-74F0-4C00-B71F-3CABCA7816D3}" type="parTrans" cxnId="{216008EC-BC48-4DE9-B797-E5054A6F7171}">
      <dgm:prSet/>
      <dgm:spPr/>
      <dgm:t>
        <a:bodyPr/>
        <a:lstStyle/>
        <a:p>
          <a:endParaRPr lang="en-IN"/>
        </a:p>
      </dgm:t>
    </dgm:pt>
    <dgm:pt modelId="{45F106AA-497C-41AF-8156-6154AD6E556E}" type="sibTrans" cxnId="{216008EC-BC48-4DE9-B797-E5054A6F7171}">
      <dgm:prSet/>
      <dgm:spPr/>
      <dgm:t>
        <a:bodyPr/>
        <a:lstStyle/>
        <a:p>
          <a:endParaRPr lang="en-IN"/>
        </a:p>
      </dgm:t>
    </dgm:pt>
    <dgm:pt modelId="{844B79EB-60E3-4E0E-B509-615F3F7DB44A}">
      <dgm:prSet phldrT="[Text]" custT="1"/>
      <dgm:spPr/>
      <dgm:t>
        <a:bodyPr/>
        <a:lstStyle/>
        <a:p>
          <a:pPr algn="ctr">
            <a:buNone/>
          </a:pPr>
          <a:r>
            <a:rPr lang="en-US" sz="2400" b="1" dirty="0">
              <a:solidFill>
                <a:schemeClr val="bg1"/>
              </a:solidFill>
              <a:latin typeface="Raleway" pitchFamily="34" charset="0"/>
              <a:ea typeface="Raleway" pitchFamily="34" charset="-122"/>
              <a:cs typeface="Raleway" pitchFamily="34" charset="-120"/>
            </a:rPr>
            <a:t>Massive</a:t>
          </a:r>
          <a:endParaRPr lang="en-IN" sz="2400" b="1" dirty="0">
            <a:solidFill>
              <a:schemeClr val="bg1"/>
            </a:solidFill>
          </a:endParaRPr>
        </a:p>
      </dgm:t>
    </dgm:pt>
    <dgm:pt modelId="{BF127AE0-5ADA-4F53-A639-7F10207FB42A}" type="parTrans" cxnId="{2DC40A29-B477-426F-9B73-BFFC9DEC40FC}">
      <dgm:prSet/>
      <dgm:spPr/>
      <dgm:t>
        <a:bodyPr/>
        <a:lstStyle/>
        <a:p>
          <a:endParaRPr lang="en-IN"/>
        </a:p>
      </dgm:t>
    </dgm:pt>
    <dgm:pt modelId="{77396795-BE77-4936-BC57-9E649B1C96E4}" type="sibTrans" cxnId="{2DC40A29-B477-426F-9B73-BFFC9DEC40FC}">
      <dgm:prSet/>
      <dgm:spPr/>
      <dgm:t>
        <a:bodyPr/>
        <a:lstStyle/>
        <a:p>
          <a:endParaRPr lang="en-IN"/>
        </a:p>
      </dgm:t>
    </dgm:pt>
    <dgm:pt modelId="{7B923D37-A6C2-4A0A-AF64-CB9391751E45}">
      <dgm:prSet phldrT="[Text]" custT="1"/>
      <dgm:spPr/>
      <dgm:t>
        <a:bodyPr/>
        <a:lstStyle/>
        <a:p>
          <a:pPr algn="ctr">
            <a:buNone/>
          </a:pPr>
          <a:r>
            <a:rPr lang="en-US" sz="3200" b="1" dirty="0">
              <a:solidFill>
                <a:schemeClr val="bg1"/>
              </a:solidFill>
              <a:latin typeface="Prata" pitchFamily="34" charset="0"/>
              <a:ea typeface="Prata" pitchFamily="34" charset="-122"/>
              <a:cs typeface="Prata" pitchFamily="34" charset="-120"/>
            </a:rPr>
            <a:t>Resource Limitations</a:t>
          </a:r>
          <a:endParaRPr lang="en-IN" sz="3200" b="1" dirty="0">
            <a:solidFill>
              <a:schemeClr val="bg1"/>
            </a:solidFill>
          </a:endParaRPr>
        </a:p>
      </dgm:t>
    </dgm:pt>
    <dgm:pt modelId="{47F0FD57-9823-4412-9A9D-BCB832E659AD}" type="parTrans" cxnId="{8D69998D-1220-419B-9593-7DCA5B9C9D4D}">
      <dgm:prSet/>
      <dgm:spPr/>
      <dgm:t>
        <a:bodyPr/>
        <a:lstStyle/>
        <a:p>
          <a:endParaRPr lang="en-IN"/>
        </a:p>
      </dgm:t>
    </dgm:pt>
    <dgm:pt modelId="{0722A9B3-C14D-4010-A7B3-F324ADE392D1}" type="sibTrans" cxnId="{8D69998D-1220-419B-9593-7DCA5B9C9D4D}">
      <dgm:prSet/>
      <dgm:spPr/>
      <dgm:t>
        <a:bodyPr/>
        <a:lstStyle/>
        <a:p>
          <a:endParaRPr lang="en-IN"/>
        </a:p>
      </dgm:t>
    </dgm:pt>
    <dgm:pt modelId="{822BA533-EF5F-4999-849E-FBD5F70CB14A}">
      <dgm:prSet phldrT="[Text]" custT="1"/>
      <dgm:spPr/>
      <dgm:t>
        <a:bodyPr/>
        <a:lstStyle/>
        <a:p>
          <a:pPr algn="ctr">
            <a:buNone/>
          </a:pPr>
          <a:r>
            <a:rPr lang="en-US" sz="2400" b="1" dirty="0">
              <a:solidFill>
                <a:schemeClr val="bg1"/>
              </a:solidFill>
              <a:latin typeface="Raleway" pitchFamily="34" charset="0"/>
              <a:ea typeface="Raleway" pitchFamily="34" charset="-122"/>
              <a:cs typeface="Raleway" pitchFamily="34" charset="-120"/>
            </a:rPr>
            <a:t>Inability to manage scaling internally</a:t>
          </a:r>
          <a:endParaRPr lang="en-IN" sz="2400" dirty="0">
            <a:solidFill>
              <a:schemeClr val="bg1"/>
            </a:solidFill>
          </a:endParaRPr>
        </a:p>
      </dgm:t>
    </dgm:pt>
    <dgm:pt modelId="{CB298766-6860-4579-ADD8-8711820CF83B}" type="parTrans" cxnId="{7A6FE15D-7995-4335-AECE-DF853A0B1A46}">
      <dgm:prSet/>
      <dgm:spPr/>
      <dgm:t>
        <a:bodyPr/>
        <a:lstStyle/>
        <a:p>
          <a:endParaRPr lang="en-IN"/>
        </a:p>
      </dgm:t>
    </dgm:pt>
    <dgm:pt modelId="{0DA703EB-3F25-48AF-A154-3425129A3848}" type="sibTrans" cxnId="{7A6FE15D-7995-4335-AECE-DF853A0B1A46}">
      <dgm:prSet/>
      <dgm:spPr/>
      <dgm:t>
        <a:bodyPr/>
        <a:lstStyle/>
        <a:p>
          <a:endParaRPr lang="en-IN"/>
        </a:p>
      </dgm:t>
    </dgm:pt>
    <dgm:pt modelId="{86CEA149-84B4-4E4C-B684-4F5121379D73}">
      <dgm:prSet phldrT="[Text]"/>
      <dgm:spPr/>
      <dgm:t>
        <a:bodyPr/>
        <a:lstStyle/>
        <a:p>
          <a:pPr algn="ctr">
            <a:buNone/>
          </a:pPr>
          <a:r>
            <a:rPr lang="en-US" sz="3200" b="1" dirty="0">
              <a:solidFill>
                <a:schemeClr val="bg1"/>
              </a:solidFill>
              <a:latin typeface="Prata" pitchFamily="34" charset="0"/>
              <a:ea typeface="Prata" pitchFamily="34" charset="-122"/>
              <a:cs typeface="Prata" pitchFamily="34" charset="-120"/>
            </a:rPr>
            <a:t>IPO Preparation</a:t>
          </a:r>
          <a:endParaRPr lang="en-IN" sz="3200" b="1" dirty="0">
            <a:solidFill>
              <a:schemeClr val="bg1"/>
            </a:solidFill>
          </a:endParaRPr>
        </a:p>
      </dgm:t>
    </dgm:pt>
    <dgm:pt modelId="{F84D13C3-5283-45C8-998C-A320C108D19E}" type="parTrans" cxnId="{9CE6902A-8110-4D38-BDE5-4106101A32EA}">
      <dgm:prSet/>
      <dgm:spPr/>
      <dgm:t>
        <a:bodyPr/>
        <a:lstStyle/>
        <a:p>
          <a:endParaRPr lang="en-IN"/>
        </a:p>
      </dgm:t>
    </dgm:pt>
    <dgm:pt modelId="{AA324F49-2CEB-420C-ABDD-3AD46A60AB7E}" type="sibTrans" cxnId="{9CE6902A-8110-4D38-BDE5-4106101A32EA}">
      <dgm:prSet/>
      <dgm:spPr/>
      <dgm:t>
        <a:bodyPr/>
        <a:lstStyle/>
        <a:p>
          <a:endParaRPr lang="en-IN"/>
        </a:p>
      </dgm:t>
    </dgm:pt>
    <dgm:pt modelId="{1216589F-B328-4D27-B5F6-76666117D868}">
      <dgm:prSet phldrT="[Text]" custT="1"/>
      <dgm:spPr/>
      <dgm:t>
        <a:bodyPr/>
        <a:lstStyle/>
        <a:p>
          <a:pPr algn="ctr">
            <a:buNone/>
          </a:pPr>
          <a:r>
            <a:rPr lang="en-US" sz="2400" b="1" dirty="0">
              <a:solidFill>
                <a:schemeClr val="bg1"/>
              </a:solidFill>
              <a:latin typeface="Raleway" pitchFamily="34" charset="0"/>
              <a:ea typeface="Raleway" pitchFamily="34" charset="-122"/>
              <a:cs typeface="Raleway" pitchFamily="34" charset="-120"/>
            </a:rPr>
            <a:t>Lack of expertise in data-driven IPO strategies</a:t>
          </a:r>
          <a:endParaRPr lang="en-IN" sz="2500" dirty="0">
            <a:solidFill>
              <a:schemeClr val="bg1"/>
            </a:solidFill>
          </a:endParaRPr>
        </a:p>
      </dgm:t>
    </dgm:pt>
    <dgm:pt modelId="{2CB30347-BA07-4D27-98F0-59359E7D184A}" type="parTrans" cxnId="{CBCADE99-EBD8-4A08-838E-BF832D278B10}">
      <dgm:prSet/>
      <dgm:spPr/>
      <dgm:t>
        <a:bodyPr/>
        <a:lstStyle/>
        <a:p>
          <a:endParaRPr lang="en-IN"/>
        </a:p>
      </dgm:t>
    </dgm:pt>
    <dgm:pt modelId="{BEC0FD25-894C-43EB-A2FD-4770D847A1A7}" type="sibTrans" cxnId="{CBCADE99-EBD8-4A08-838E-BF832D278B10}">
      <dgm:prSet/>
      <dgm:spPr/>
      <dgm:t>
        <a:bodyPr/>
        <a:lstStyle/>
        <a:p>
          <a:endParaRPr lang="en-IN"/>
        </a:p>
      </dgm:t>
    </dgm:pt>
    <dgm:pt modelId="{9B931BEF-5AD1-4049-AFF4-0209A3FC251D}">
      <dgm:prSet phldrT="[Text]" custT="1"/>
      <dgm:spPr/>
      <dgm:t>
        <a:bodyPr/>
        <a:lstStyle/>
        <a:p>
          <a:pPr algn="ctr">
            <a:buNone/>
          </a:pPr>
          <a:r>
            <a:rPr lang="en-US" sz="2400" b="1" dirty="0">
              <a:solidFill>
                <a:schemeClr val="bg1"/>
              </a:solidFill>
              <a:latin typeface="Raleway" pitchFamily="34" charset="0"/>
              <a:ea typeface="Raleway" pitchFamily="34" charset="-122"/>
              <a:cs typeface="Raleway" pitchFamily="34" charset="-120"/>
            </a:rPr>
            <a:t>unstructured datasets</a:t>
          </a:r>
          <a:endParaRPr lang="en-IN" sz="2400" b="1" dirty="0">
            <a:solidFill>
              <a:schemeClr val="bg1"/>
            </a:solidFill>
          </a:endParaRPr>
        </a:p>
      </dgm:t>
    </dgm:pt>
    <dgm:pt modelId="{02D30A90-DAD8-4546-AE53-1B9BD0C561F7}" type="parTrans" cxnId="{D51E4DE0-EE43-42F0-A1D9-D8F7B8532DDA}">
      <dgm:prSet/>
      <dgm:spPr/>
      <dgm:t>
        <a:bodyPr/>
        <a:lstStyle/>
        <a:p>
          <a:endParaRPr lang="en-IN"/>
        </a:p>
      </dgm:t>
    </dgm:pt>
    <dgm:pt modelId="{0BC292F1-2FB2-40FC-B063-29083CFAEA87}" type="sibTrans" cxnId="{D51E4DE0-EE43-42F0-A1D9-D8F7B8532DDA}">
      <dgm:prSet/>
      <dgm:spPr/>
      <dgm:t>
        <a:bodyPr/>
        <a:lstStyle/>
        <a:p>
          <a:endParaRPr lang="en-IN"/>
        </a:p>
      </dgm:t>
    </dgm:pt>
    <dgm:pt modelId="{6E029D32-5DFF-442E-A3A6-08EAC3822E09}" type="pres">
      <dgm:prSet presAssocID="{9B289AC0-0FEF-4CE8-A5C3-7C147BECB065}" presName="Name0" presStyleCnt="0">
        <dgm:presLayoutVars>
          <dgm:dir/>
          <dgm:resizeHandles val="exact"/>
        </dgm:presLayoutVars>
      </dgm:prSet>
      <dgm:spPr/>
    </dgm:pt>
    <dgm:pt modelId="{BB92EF6D-96E3-421C-B003-E89E2FE24266}" type="pres">
      <dgm:prSet presAssocID="{9B289AC0-0FEF-4CE8-A5C3-7C147BECB065}" presName="bkgdShp" presStyleLbl="alignAccFollowNode1" presStyleIdx="0" presStyleCnt="1" custScaleY="115077" custLinFactNeighborX="7073" custLinFactNeighborY="9946"/>
      <dgm:spPr/>
    </dgm:pt>
    <dgm:pt modelId="{8ECC6EF6-718E-4832-A000-8CECCD40F697}" type="pres">
      <dgm:prSet presAssocID="{9B289AC0-0FEF-4CE8-A5C3-7C147BECB065}" presName="linComp" presStyleCnt="0"/>
      <dgm:spPr/>
    </dgm:pt>
    <dgm:pt modelId="{E99C0517-1CC7-49D9-8CDA-87BC96AD4C09}" type="pres">
      <dgm:prSet presAssocID="{FCC24379-D691-4068-8124-61A210E073C1}" presName="compNode" presStyleCnt="0"/>
      <dgm:spPr/>
    </dgm:pt>
    <dgm:pt modelId="{FC220483-DDEB-4BB1-B5F0-CD9C203E0CB1}" type="pres">
      <dgm:prSet presAssocID="{FCC24379-D691-4068-8124-61A210E073C1}" presName="node" presStyleLbl="node1" presStyleIdx="0" presStyleCnt="3">
        <dgm:presLayoutVars>
          <dgm:bulletEnabled val="1"/>
        </dgm:presLayoutVars>
      </dgm:prSet>
      <dgm:spPr/>
    </dgm:pt>
    <dgm:pt modelId="{733B36EA-0BBF-4080-955E-5A32EF73C214}" type="pres">
      <dgm:prSet presAssocID="{FCC24379-D691-4068-8124-61A210E073C1}" presName="invisiNode" presStyleLbl="node1" presStyleIdx="0" presStyleCnt="3"/>
      <dgm:spPr/>
    </dgm:pt>
    <dgm:pt modelId="{773E9740-CC9E-43EC-A1C7-61DABDACE58E}" type="pres">
      <dgm:prSet presAssocID="{FCC24379-D691-4068-8124-61A210E073C1}"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0E0DEF3D-5BC6-4DFE-9155-B7793E2CAF10}" type="pres">
      <dgm:prSet presAssocID="{45F106AA-497C-41AF-8156-6154AD6E556E}" presName="sibTrans" presStyleLbl="sibTrans2D1" presStyleIdx="0" presStyleCnt="0"/>
      <dgm:spPr/>
    </dgm:pt>
    <dgm:pt modelId="{88789649-DCDB-409F-8EED-DCF195FD0927}" type="pres">
      <dgm:prSet presAssocID="{7B923D37-A6C2-4A0A-AF64-CB9391751E45}" presName="compNode" presStyleCnt="0"/>
      <dgm:spPr/>
    </dgm:pt>
    <dgm:pt modelId="{29EF924B-53AD-492C-8F6F-45595BEA97E4}" type="pres">
      <dgm:prSet presAssocID="{7B923D37-A6C2-4A0A-AF64-CB9391751E45}" presName="node" presStyleLbl="node1" presStyleIdx="1" presStyleCnt="3">
        <dgm:presLayoutVars>
          <dgm:bulletEnabled val="1"/>
        </dgm:presLayoutVars>
      </dgm:prSet>
      <dgm:spPr/>
    </dgm:pt>
    <dgm:pt modelId="{76A4D87A-DA33-4B81-8388-2B015884E8C8}" type="pres">
      <dgm:prSet presAssocID="{7B923D37-A6C2-4A0A-AF64-CB9391751E45}" presName="invisiNode" presStyleLbl="node1" presStyleIdx="1" presStyleCnt="3"/>
      <dgm:spPr/>
    </dgm:pt>
    <dgm:pt modelId="{57C4189C-C987-4ADA-8FA1-099B10B74078}" type="pres">
      <dgm:prSet presAssocID="{7B923D37-A6C2-4A0A-AF64-CB9391751E45}"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21000" b="-21000"/>
          </a:stretch>
        </a:blipFill>
      </dgm:spPr>
    </dgm:pt>
    <dgm:pt modelId="{885D17BD-D21E-456D-A407-42FDA88AB2BB}" type="pres">
      <dgm:prSet presAssocID="{0722A9B3-C14D-4010-A7B3-F324ADE392D1}" presName="sibTrans" presStyleLbl="sibTrans2D1" presStyleIdx="0" presStyleCnt="0"/>
      <dgm:spPr/>
    </dgm:pt>
    <dgm:pt modelId="{111FEC2E-70F7-45D4-AF3B-C113E8D7B0BF}" type="pres">
      <dgm:prSet presAssocID="{86CEA149-84B4-4E4C-B684-4F5121379D73}" presName="compNode" presStyleCnt="0"/>
      <dgm:spPr/>
    </dgm:pt>
    <dgm:pt modelId="{88F4163A-A395-4FD8-8689-D3F53EADEDCA}" type="pres">
      <dgm:prSet presAssocID="{86CEA149-84B4-4E4C-B684-4F5121379D73}" presName="node" presStyleLbl="node1" presStyleIdx="2" presStyleCnt="3">
        <dgm:presLayoutVars>
          <dgm:bulletEnabled val="1"/>
        </dgm:presLayoutVars>
      </dgm:prSet>
      <dgm:spPr/>
    </dgm:pt>
    <dgm:pt modelId="{2CB3F6B1-C557-4CF0-99CD-48F459D200D6}" type="pres">
      <dgm:prSet presAssocID="{86CEA149-84B4-4E4C-B684-4F5121379D73}" presName="invisiNode" presStyleLbl="node1" presStyleIdx="2" presStyleCnt="3"/>
      <dgm:spPr/>
    </dgm:pt>
    <dgm:pt modelId="{9C794979-2221-4B5F-BC6D-8FACD81E5DCA}" type="pres">
      <dgm:prSet presAssocID="{86CEA149-84B4-4E4C-B684-4F5121379D73}" presName="imagNode" presStyleLbl="fgImgPlace1" presStyleIdx="2" presStyleCnt="3"/>
      <dgm:spPr>
        <a:blipFill>
          <a:blip xmlns:r="http://schemas.openxmlformats.org/officeDocument/2006/relationships" r:embed="rId3"/>
          <a:srcRect/>
          <a:stretch>
            <a:fillRect t="-4000" b="-4000"/>
          </a:stretch>
        </a:blipFill>
      </dgm:spPr>
    </dgm:pt>
  </dgm:ptLst>
  <dgm:cxnLst>
    <dgm:cxn modelId="{7978D726-1E31-45D6-90C0-DE585FF5337F}" type="presOf" srcId="{7B923D37-A6C2-4A0A-AF64-CB9391751E45}" destId="{29EF924B-53AD-492C-8F6F-45595BEA97E4}" srcOrd="0" destOrd="0" presId="urn:microsoft.com/office/officeart/2005/8/layout/pList2"/>
    <dgm:cxn modelId="{2DC40A29-B477-426F-9B73-BFFC9DEC40FC}" srcId="{FCC24379-D691-4068-8124-61A210E073C1}" destId="{844B79EB-60E3-4E0E-B509-615F3F7DB44A}" srcOrd="0" destOrd="0" parTransId="{BF127AE0-5ADA-4F53-A639-7F10207FB42A}" sibTransId="{77396795-BE77-4936-BC57-9E649B1C96E4}"/>
    <dgm:cxn modelId="{9CE6902A-8110-4D38-BDE5-4106101A32EA}" srcId="{9B289AC0-0FEF-4CE8-A5C3-7C147BECB065}" destId="{86CEA149-84B4-4E4C-B684-4F5121379D73}" srcOrd="2" destOrd="0" parTransId="{F84D13C3-5283-45C8-998C-A320C108D19E}" sibTransId="{AA324F49-2CEB-420C-ABDD-3AD46A60AB7E}"/>
    <dgm:cxn modelId="{E4932A38-4DD1-47EF-81E5-7B9B560ADFE7}" type="presOf" srcId="{9B289AC0-0FEF-4CE8-A5C3-7C147BECB065}" destId="{6E029D32-5DFF-442E-A3A6-08EAC3822E09}" srcOrd="0" destOrd="0" presId="urn:microsoft.com/office/officeart/2005/8/layout/pList2"/>
    <dgm:cxn modelId="{B332EC3C-314F-4902-BC1C-FB66BAE1AACF}" type="presOf" srcId="{9B931BEF-5AD1-4049-AFF4-0209A3FC251D}" destId="{FC220483-DDEB-4BB1-B5F0-CD9C203E0CB1}" srcOrd="0" destOrd="2" presId="urn:microsoft.com/office/officeart/2005/8/layout/pList2"/>
    <dgm:cxn modelId="{7A6FE15D-7995-4335-AECE-DF853A0B1A46}" srcId="{7B923D37-A6C2-4A0A-AF64-CB9391751E45}" destId="{822BA533-EF5F-4999-849E-FBD5F70CB14A}" srcOrd="0" destOrd="0" parTransId="{CB298766-6860-4579-ADD8-8711820CF83B}" sibTransId="{0DA703EB-3F25-48AF-A154-3425129A3848}"/>
    <dgm:cxn modelId="{7DCA6345-E4BB-4371-80AB-A1C3E6CFCE6F}" type="presOf" srcId="{45F106AA-497C-41AF-8156-6154AD6E556E}" destId="{0E0DEF3D-5BC6-4DFE-9155-B7793E2CAF10}" srcOrd="0" destOrd="0" presId="urn:microsoft.com/office/officeart/2005/8/layout/pList2"/>
    <dgm:cxn modelId="{B964DB72-42E1-4E0C-A324-AA1E26F963D9}" type="presOf" srcId="{86CEA149-84B4-4E4C-B684-4F5121379D73}" destId="{88F4163A-A395-4FD8-8689-D3F53EADEDCA}" srcOrd="0" destOrd="0" presId="urn:microsoft.com/office/officeart/2005/8/layout/pList2"/>
    <dgm:cxn modelId="{6AE45085-5335-425C-A5B2-7B7AFE5C366C}" type="presOf" srcId="{0722A9B3-C14D-4010-A7B3-F324ADE392D1}" destId="{885D17BD-D21E-456D-A407-42FDA88AB2BB}" srcOrd="0" destOrd="0" presId="urn:microsoft.com/office/officeart/2005/8/layout/pList2"/>
    <dgm:cxn modelId="{5F91D586-68C2-4DF5-949F-98F58573444B}" type="presOf" srcId="{844B79EB-60E3-4E0E-B509-615F3F7DB44A}" destId="{FC220483-DDEB-4BB1-B5F0-CD9C203E0CB1}" srcOrd="0" destOrd="1" presId="urn:microsoft.com/office/officeart/2005/8/layout/pList2"/>
    <dgm:cxn modelId="{F6EC3088-443E-4E6C-BA57-3791991AEB2A}" type="presOf" srcId="{822BA533-EF5F-4999-849E-FBD5F70CB14A}" destId="{29EF924B-53AD-492C-8F6F-45595BEA97E4}" srcOrd="0" destOrd="1" presId="urn:microsoft.com/office/officeart/2005/8/layout/pList2"/>
    <dgm:cxn modelId="{8D69998D-1220-419B-9593-7DCA5B9C9D4D}" srcId="{9B289AC0-0FEF-4CE8-A5C3-7C147BECB065}" destId="{7B923D37-A6C2-4A0A-AF64-CB9391751E45}" srcOrd="1" destOrd="0" parTransId="{47F0FD57-9823-4412-9A9D-BCB832E659AD}" sibTransId="{0722A9B3-C14D-4010-A7B3-F324ADE392D1}"/>
    <dgm:cxn modelId="{CBCADE99-EBD8-4A08-838E-BF832D278B10}" srcId="{86CEA149-84B4-4E4C-B684-4F5121379D73}" destId="{1216589F-B328-4D27-B5F6-76666117D868}" srcOrd="0" destOrd="0" parTransId="{2CB30347-BA07-4D27-98F0-59359E7D184A}" sibTransId="{BEC0FD25-894C-43EB-A2FD-4770D847A1A7}"/>
    <dgm:cxn modelId="{D51E4DE0-EE43-42F0-A1D9-D8F7B8532DDA}" srcId="{FCC24379-D691-4068-8124-61A210E073C1}" destId="{9B931BEF-5AD1-4049-AFF4-0209A3FC251D}" srcOrd="1" destOrd="0" parTransId="{02D30A90-DAD8-4546-AE53-1B9BD0C561F7}" sibTransId="{0BC292F1-2FB2-40FC-B063-29083CFAEA87}"/>
    <dgm:cxn modelId="{0242ADE4-2081-4F05-BCE4-1A67749EB04D}" type="presOf" srcId="{FCC24379-D691-4068-8124-61A210E073C1}" destId="{FC220483-DDEB-4BB1-B5F0-CD9C203E0CB1}" srcOrd="0" destOrd="0" presId="urn:microsoft.com/office/officeart/2005/8/layout/pList2"/>
    <dgm:cxn modelId="{216008EC-BC48-4DE9-B797-E5054A6F7171}" srcId="{9B289AC0-0FEF-4CE8-A5C3-7C147BECB065}" destId="{FCC24379-D691-4068-8124-61A210E073C1}" srcOrd="0" destOrd="0" parTransId="{44E2B908-74F0-4C00-B71F-3CABCA7816D3}" sibTransId="{45F106AA-497C-41AF-8156-6154AD6E556E}"/>
    <dgm:cxn modelId="{D0A0D5F0-D361-44FA-9F51-3830642E4DA1}" type="presOf" srcId="{1216589F-B328-4D27-B5F6-76666117D868}" destId="{88F4163A-A395-4FD8-8689-D3F53EADEDCA}" srcOrd="0" destOrd="1" presId="urn:microsoft.com/office/officeart/2005/8/layout/pList2"/>
    <dgm:cxn modelId="{096ADE51-229C-45F3-814F-961FF393F94E}" type="presParOf" srcId="{6E029D32-5DFF-442E-A3A6-08EAC3822E09}" destId="{BB92EF6D-96E3-421C-B003-E89E2FE24266}" srcOrd="0" destOrd="0" presId="urn:microsoft.com/office/officeart/2005/8/layout/pList2"/>
    <dgm:cxn modelId="{F75F3390-4382-484D-9090-341CE85D4B35}" type="presParOf" srcId="{6E029D32-5DFF-442E-A3A6-08EAC3822E09}" destId="{8ECC6EF6-718E-4832-A000-8CECCD40F697}" srcOrd="1" destOrd="0" presId="urn:microsoft.com/office/officeart/2005/8/layout/pList2"/>
    <dgm:cxn modelId="{FA0CAAB0-68E4-43D8-919E-3D0F3EF71BC5}" type="presParOf" srcId="{8ECC6EF6-718E-4832-A000-8CECCD40F697}" destId="{E99C0517-1CC7-49D9-8CDA-87BC96AD4C09}" srcOrd="0" destOrd="0" presId="urn:microsoft.com/office/officeart/2005/8/layout/pList2"/>
    <dgm:cxn modelId="{5B04E80D-B9FA-44FB-BF60-85DC85E6717B}" type="presParOf" srcId="{E99C0517-1CC7-49D9-8CDA-87BC96AD4C09}" destId="{FC220483-DDEB-4BB1-B5F0-CD9C203E0CB1}" srcOrd="0" destOrd="0" presId="urn:microsoft.com/office/officeart/2005/8/layout/pList2"/>
    <dgm:cxn modelId="{A47ED91F-D658-45DC-B0EB-5F7AB6934AAB}" type="presParOf" srcId="{E99C0517-1CC7-49D9-8CDA-87BC96AD4C09}" destId="{733B36EA-0BBF-4080-955E-5A32EF73C214}" srcOrd="1" destOrd="0" presId="urn:microsoft.com/office/officeart/2005/8/layout/pList2"/>
    <dgm:cxn modelId="{BA1696DA-F6B9-4009-9348-FFC26460A6B5}" type="presParOf" srcId="{E99C0517-1CC7-49D9-8CDA-87BC96AD4C09}" destId="{773E9740-CC9E-43EC-A1C7-61DABDACE58E}" srcOrd="2" destOrd="0" presId="urn:microsoft.com/office/officeart/2005/8/layout/pList2"/>
    <dgm:cxn modelId="{9AD0773B-AC86-446B-99E0-1B32282158AF}" type="presParOf" srcId="{8ECC6EF6-718E-4832-A000-8CECCD40F697}" destId="{0E0DEF3D-5BC6-4DFE-9155-B7793E2CAF10}" srcOrd="1" destOrd="0" presId="urn:microsoft.com/office/officeart/2005/8/layout/pList2"/>
    <dgm:cxn modelId="{281D1873-E281-4B0B-8222-92641A9FBADD}" type="presParOf" srcId="{8ECC6EF6-718E-4832-A000-8CECCD40F697}" destId="{88789649-DCDB-409F-8EED-DCF195FD0927}" srcOrd="2" destOrd="0" presId="urn:microsoft.com/office/officeart/2005/8/layout/pList2"/>
    <dgm:cxn modelId="{B5D9A6FD-AB02-4536-AAF5-C59EA24BA73A}" type="presParOf" srcId="{88789649-DCDB-409F-8EED-DCF195FD0927}" destId="{29EF924B-53AD-492C-8F6F-45595BEA97E4}" srcOrd="0" destOrd="0" presId="urn:microsoft.com/office/officeart/2005/8/layout/pList2"/>
    <dgm:cxn modelId="{34775838-669D-4716-9154-1429A1D5DDDE}" type="presParOf" srcId="{88789649-DCDB-409F-8EED-DCF195FD0927}" destId="{76A4D87A-DA33-4B81-8388-2B015884E8C8}" srcOrd="1" destOrd="0" presId="urn:microsoft.com/office/officeart/2005/8/layout/pList2"/>
    <dgm:cxn modelId="{BE1667AC-24E4-48A8-843A-E5904D4B41EF}" type="presParOf" srcId="{88789649-DCDB-409F-8EED-DCF195FD0927}" destId="{57C4189C-C987-4ADA-8FA1-099B10B74078}" srcOrd="2" destOrd="0" presId="urn:microsoft.com/office/officeart/2005/8/layout/pList2"/>
    <dgm:cxn modelId="{F3C6D892-6AE7-41F6-AB5C-226EC62CA316}" type="presParOf" srcId="{8ECC6EF6-718E-4832-A000-8CECCD40F697}" destId="{885D17BD-D21E-456D-A407-42FDA88AB2BB}" srcOrd="3" destOrd="0" presId="urn:microsoft.com/office/officeart/2005/8/layout/pList2"/>
    <dgm:cxn modelId="{5FB252A3-64AD-4D0D-8DA3-706725173B9B}" type="presParOf" srcId="{8ECC6EF6-718E-4832-A000-8CECCD40F697}" destId="{111FEC2E-70F7-45D4-AF3B-C113E8D7B0BF}" srcOrd="4" destOrd="0" presId="urn:microsoft.com/office/officeart/2005/8/layout/pList2"/>
    <dgm:cxn modelId="{64C28DCA-BCB3-4508-B692-88245F79658F}" type="presParOf" srcId="{111FEC2E-70F7-45D4-AF3B-C113E8D7B0BF}" destId="{88F4163A-A395-4FD8-8689-D3F53EADEDCA}" srcOrd="0" destOrd="0" presId="urn:microsoft.com/office/officeart/2005/8/layout/pList2"/>
    <dgm:cxn modelId="{A8EEAFED-AE95-4FA7-9ED7-B95C069AD882}" type="presParOf" srcId="{111FEC2E-70F7-45D4-AF3B-C113E8D7B0BF}" destId="{2CB3F6B1-C557-4CF0-99CD-48F459D200D6}" srcOrd="1" destOrd="0" presId="urn:microsoft.com/office/officeart/2005/8/layout/pList2"/>
    <dgm:cxn modelId="{7C67395F-2110-4D69-B3BA-4817076F4A85}" type="presParOf" srcId="{111FEC2E-70F7-45D4-AF3B-C113E8D7B0BF}" destId="{9C794979-2221-4B5F-BC6D-8FACD81E5DCA}" srcOrd="2" destOrd="0" presId="urn:microsoft.com/office/officeart/2005/8/layout/p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9CC09-68C0-4266-AD0D-DEC3AA918795}">
      <dsp:nvSpPr>
        <dsp:cNvPr id="0" name=""/>
        <dsp:cNvSpPr/>
      </dsp:nvSpPr>
      <dsp:spPr>
        <a:xfrm rot="5400000">
          <a:off x="5260209" y="195984"/>
          <a:ext cx="3012942" cy="2621260"/>
        </a:xfrm>
        <a:prstGeom prst="hexagon">
          <a:avLst>
            <a:gd name="adj" fmla="val 25000"/>
            <a:gd name="vf" fmla="val 11547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rot="-5400000">
        <a:off x="5864530" y="469660"/>
        <a:ext cx="1804300" cy="2073908"/>
      </dsp:txXfrm>
    </dsp:sp>
    <dsp:sp modelId="{F3A1E6CB-E50E-45D9-930F-4691E82BD40A}">
      <dsp:nvSpPr>
        <dsp:cNvPr id="0" name=""/>
        <dsp:cNvSpPr/>
      </dsp:nvSpPr>
      <dsp:spPr>
        <a:xfrm>
          <a:off x="1299249" y="2686705"/>
          <a:ext cx="3362444" cy="1807765"/>
        </a:xfrm>
        <a:prstGeom prst="rect">
          <a:avLst/>
        </a:prstGeom>
        <a:noFill/>
        <a:ln>
          <a:noFill/>
        </a:ln>
        <a:effectLst/>
      </dsp:spPr>
      <dsp:style>
        <a:lnRef idx="0">
          <a:scrgbClr r="0" g="0" b="0"/>
        </a:lnRef>
        <a:fillRef idx="0">
          <a:scrgbClr r="0" g="0" b="0"/>
        </a:fillRef>
        <a:effectRef idx="0">
          <a:scrgbClr r="0" g="0" b="0"/>
        </a:effectRef>
        <a:fontRef idx="minor"/>
      </dsp:style>
    </dsp:sp>
    <dsp:sp modelId="{99EBAA54-6C6D-48F0-B0A7-107EF6BB1657}">
      <dsp:nvSpPr>
        <dsp:cNvPr id="0" name=""/>
        <dsp:cNvSpPr/>
      </dsp:nvSpPr>
      <dsp:spPr>
        <a:xfrm rot="5400000">
          <a:off x="2429248" y="195984"/>
          <a:ext cx="3012942" cy="2621260"/>
        </a:xfrm>
        <a:prstGeom prst="hexagon">
          <a:avLst>
            <a:gd name="adj" fmla="val 25000"/>
            <a:gd name="vf" fmla="val 11547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rot="-5400000">
        <a:off x="3033569" y="469660"/>
        <a:ext cx="1804300" cy="2073908"/>
      </dsp:txXfrm>
    </dsp:sp>
    <dsp:sp modelId="{8E151681-F500-4DA5-938A-BBDEF6722032}">
      <dsp:nvSpPr>
        <dsp:cNvPr id="0" name=""/>
        <dsp:cNvSpPr/>
      </dsp:nvSpPr>
      <dsp:spPr>
        <a:xfrm rot="5400000">
          <a:off x="3839305" y="2753369"/>
          <a:ext cx="3012942" cy="2621260"/>
        </a:xfrm>
        <a:prstGeom prst="hexagon">
          <a:avLst>
            <a:gd name="adj" fmla="val 25000"/>
            <a:gd name="vf" fmla="val 11547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rot="-5400000">
        <a:off x="4443626" y="3027045"/>
        <a:ext cx="1804300" cy="2073908"/>
      </dsp:txXfrm>
    </dsp:sp>
    <dsp:sp modelId="{12A5A079-9FB6-4040-B29E-FAD3832362D5}">
      <dsp:nvSpPr>
        <dsp:cNvPr id="0" name=""/>
        <dsp:cNvSpPr/>
      </dsp:nvSpPr>
      <dsp:spPr>
        <a:xfrm>
          <a:off x="672703" y="3160117"/>
          <a:ext cx="3253978" cy="1807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r" defTabSz="1600200">
            <a:lnSpc>
              <a:spcPct val="90000"/>
            </a:lnSpc>
            <a:spcBef>
              <a:spcPct val="0"/>
            </a:spcBef>
            <a:spcAft>
              <a:spcPct val="35000"/>
            </a:spcAft>
            <a:buNone/>
          </a:pPr>
          <a:endParaRPr lang="en-IN" sz="3600" kern="1200" dirty="0"/>
        </a:p>
      </dsp:txBody>
      <dsp:txXfrm>
        <a:off x="672703" y="3160117"/>
        <a:ext cx="3253978" cy="1807765"/>
      </dsp:txXfrm>
    </dsp:sp>
    <dsp:sp modelId="{D013CFF6-9D6E-40B4-8BAB-9E37C722CDD4}">
      <dsp:nvSpPr>
        <dsp:cNvPr id="0" name=""/>
        <dsp:cNvSpPr/>
      </dsp:nvSpPr>
      <dsp:spPr>
        <a:xfrm rot="5400000">
          <a:off x="6670266" y="2753369"/>
          <a:ext cx="3012942" cy="2621260"/>
        </a:xfrm>
        <a:prstGeom prst="hexagon">
          <a:avLst>
            <a:gd name="adj" fmla="val 25000"/>
            <a:gd name="vf" fmla="val 11547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rot="-5400000">
        <a:off x="7274587" y="3027045"/>
        <a:ext cx="1804300" cy="2073908"/>
      </dsp:txXfrm>
    </dsp:sp>
    <dsp:sp modelId="{96EA114E-BB78-409B-898F-220F57286B72}">
      <dsp:nvSpPr>
        <dsp:cNvPr id="0" name=""/>
        <dsp:cNvSpPr/>
      </dsp:nvSpPr>
      <dsp:spPr>
        <a:xfrm rot="5400000">
          <a:off x="5260209" y="5310755"/>
          <a:ext cx="3012942" cy="2621260"/>
        </a:xfrm>
        <a:prstGeom prst="hexagon">
          <a:avLst>
            <a:gd name="adj" fmla="val 25000"/>
            <a:gd name="vf" fmla="val 11547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rot="-5400000">
        <a:off x="5864530" y="5584431"/>
        <a:ext cx="1804300" cy="2073908"/>
      </dsp:txXfrm>
    </dsp:sp>
    <dsp:sp modelId="{CE70A8C5-EEF5-4E17-8567-9983FDB4FA19}">
      <dsp:nvSpPr>
        <dsp:cNvPr id="0" name=""/>
        <dsp:cNvSpPr/>
      </dsp:nvSpPr>
      <dsp:spPr>
        <a:xfrm>
          <a:off x="8156852" y="5717502"/>
          <a:ext cx="3362444" cy="1807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endParaRPr lang="en-IN" sz="3600" kern="1200" dirty="0"/>
        </a:p>
      </dsp:txBody>
      <dsp:txXfrm>
        <a:off x="8156852" y="5717502"/>
        <a:ext cx="3362444" cy="1807765"/>
      </dsp:txXfrm>
    </dsp:sp>
    <dsp:sp modelId="{12FA68A5-F485-4168-9CC6-B8C51380C8BC}">
      <dsp:nvSpPr>
        <dsp:cNvPr id="0" name=""/>
        <dsp:cNvSpPr/>
      </dsp:nvSpPr>
      <dsp:spPr>
        <a:xfrm rot="5400000">
          <a:off x="2429248" y="5310755"/>
          <a:ext cx="3012942" cy="2621260"/>
        </a:xfrm>
        <a:prstGeom prst="hexagon">
          <a:avLst>
            <a:gd name="adj" fmla="val 25000"/>
            <a:gd name="vf" fmla="val 11547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rot="-5400000">
        <a:off x="3033569" y="5584431"/>
        <a:ext cx="1804300" cy="20739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92EF6D-96E3-421C-B003-E89E2FE24266}">
      <dsp:nvSpPr>
        <dsp:cNvPr id="0" name=""/>
        <dsp:cNvSpPr/>
      </dsp:nvSpPr>
      <dsp:spPr>
        <a:xfrm>
          <a:off x="0" y="191747"/>
          <a:ext cx="9964481" cy="3572388"/>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773E9740-CC9E-43EC-A1C7-61DABDACE58E}">
      <dsp:nvSpPr>
        <dsp:cNvPr id="0" name=""/>
        <dsp:cNvSpPr/>
      </dsp:nvSpPr>
      <dsp:spPr>
        <a:xfrm>
          <a:off x="298934" y="530923"/>
          <a:ext cx="2927066" cy="227652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FC220483-DDEB-4BB1-B5F0-CD9C203E0CB1}">
      <dsp:nvSpPr>
        <dsp:cNvPr id="0" name=""/>
        <dsp:cNvSpPr/>
      </dsp:nvSpPr>
      <dsp:spPr>
        <a:xfrm rot="10800000">
          <a:off x="298934" y="3221356"/>
          <a:ext cx="2927066" cy="3794200"/>
        </a:xfrm>
        <a:prstGeom prst="round2SameRect">
          <a:avLst>
            <a:gd name="adj1" fmla="val 1050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t" anchorCtr="0">
          <a:noAutofit/>
        </a:bodyPr>
        <a:lstStyle/>
        <a:p>
          <a:pPr marL="0" lvl="0" indent="0" algn="ctr" defTabSz="1600200">
            <a:lnSpc>
              <a:spcPct val="90000"/>
            </a:lnSpc>
            <a:spcBef>
              <a:spcPct val="0"/>
            </a:spcBef>
            <a:spcAft>
              <a:spcPct val="35000"/>
            </a:spcAft>
            <a:buNone/>
          </a:pPr>
          <a:r>
            <a:rPr lang="en-US" sz="3600" b="1" kern="1200" dirty="0">
              <a:latin typeface="Prata" pitchFamily="34" charset="0"/>
              <a:ea typeface="Prata" pitchFamily="34" charset="-122"/>
              <a:cs typeface="Prata" pitchFamily="34" charset="-120"/>
            </a:rPr>
            <a:t>Data Overload</a:t>
          </a:r>
          <a:endParaRPr lang="en-IN" sz="3600" b="1" kern="1200" dirty="0"/>
        </a:p>
        <a:p>
          <a:pPr marL="228600" lvl="1" indent="-228600" algn="ctr" defTabSz="1066800">
            <a:lnSpc>
              <a:spcPct val="90000"/>
            </a:lnSpc>
            <a:spcBef>
              <a:spcPct val="0"/>
            </a:spcBef>
            <a:spcAft>
              <a:spcPct val="15000"/>
            </a:spcAft>
            <a:buNone/>
          </a:pPr>
          <a:r>
            <a:rPr lang="en-US" sz="2400" b="1" kern="1200" dirty="0">
              <a:solidFill>
                <a:schemeClr val="bg1"/>
              </a:solidFill>
              <a:latin typeface="Raleway" pitchFamily="34" charset="0"/>
              <a:ea typeface="Raleway" pitchFamily="34" charset="-122"/>
              <a:cs typeface="Raleway" pitchFamily="34" charset="-120"/>
            </a:rPr>
            <a:t>Massive</a:t>
          </a:r>
          <a:endParaRPr lang="en-IN" sz="2400" b="1" kern="1200" dirty="0">
            <a:solidFill>
              <a:schemeClr val="bg1"/>
            </a:solidFill>
          </a:endParaRPr>
        </a:p>
        <a:p>
          <a:pPr marL="228600" lvl="1" indent="-228600" algn="ctr" defTabSz="1066800">
            <a:lnSpc>
              <a:spcPct val="90000"/>
            </a:lnSpc>
            <a:spcBef>
              <a:spcPct val="0"/>
            </a:spcBef>
            <a:spcAft>
              <a:spcPct val="15000"/>
            </a:spcAft>
            <a:buNone/>
          </a:pPr>
          <a:r>
            <a:rPr lang="en-US" sz="2400" b="1" kern="1200" dirty="0">
              <a:solidFill>
                <a:schemeClr val="bg1"/>
              </a:solidFill>
              <a:latin typeface="Raleway" pitchFamily="34" charset="0"/>
              <a:ea typeface="Raleway" pitchFamily="34" charset="-122"/>
              <a:cs typeface="Raleway" pitchFamily="34" charset="-120"/>
            </a:rPr>
            <a:t>unstructured datasets</a:t>
          </a:r>
          <a:endParaRPr lang="en-IN" sz="2400" b="1" kern="1200" dirty="0">
            <a:solidFill>
              <a:schemeClr val="bg1"/>
            </a:solidFill>
          </a:endParaRPr>
        </a:p>
      </dsp:txBody>
      <dsp:txXfrm rot="10800000">
        <a:off x="388951" y="3221356"/>
        <a:ext cx="2747032" cy="3704183"/>
      </dsp:txXfrm>
    </dsp:sp>
    <dsp:sp modelId="{57C4189C-C987-4ADA-8FA1-099B10B74078}">
      <dsp:nvSpPr>
        <dsp:cNvPr id="0" name=""/>
        <dsp:cNvSpPr/>
      </dsp:nvSpPr>
      <dsp:spPr>
        <a:xfrm>
          <a:off x="3518707" y="530923"/>
          <a:ext cx="2927066" cy="2276520"/>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1000" b="-21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9EF924B-53AD-492C-8F6F-45595BEA97E4}">
      <dsp:nvSpPr>
        <dsp:cNvPr id="0" name=""/>
        <dsp:cNvSpPr/>
      </dsp:nvSpPr>
      <dsp:spPr>
        <a:xfrm rot="10800000">
          <a:off x="3518707" y="3221356"/>
          <a:ext cx="2927066" cy="3794200"/>
        </a:xfrm>
        <a:prstGeom prst="round2SameRect">
          <a:avLst>
            <a:gd name="adj1" fmla="val 1050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t" anchorCtr="0">
          <a:noAutofit/>
        </a:bodyPr>
        <a:lstStyle/>
        <a:p>
          <a:pPr marL="0" lvl="0" indent="0" algn="ctr" defTabSz="1422400">
            <a:lnSpc>
              <a:spcPct val="90000"/>
            </a:lnSpc>
            <a:spcBef>
              <a:spcPct val="0"/>
            </a:spcBef>
            <a:spcAft>
              <a:spcPct val="35000"/>
            </a:spcAft>
            <a:buNone/>
          </a:pPr>
          <a:r>
            <a:rPr lang="en-US" sz="3200" b="1" kern="1200" dirty="0">
              <a:solidFill>
                <a:schemeClr val="bg1"/>
              </a:solidFill>
              <a:latin typeface="Prata" pitchFamily="34" charset="0"/>
              <a:ea typeface="Prata" pitchFamily="34" charset="-122"/>
              <a:cs typeface="Prata" pitchFamily="34" charset="-120"/>
            </a:rPr>
            <a:t>Resource Limitations</a:t>
          </a:r>
          <a:endParaRPr lang="en-IN" sz="3200" b="1" kern="1200" dirty="0">
            <a:solidFill>
              <a:schemeClr val="bg1"/>
            </a:solidFill>
          </a:endParaRPr>
        </a:p>
        <a:p>
          <a:pPr marL="228600" lvl="1" indent="-228600" algn="ctr" defTabSz="1066800">
            <a:lnSpc>
              <a:spcPct val="90000"/>
            </a:lnSpc>
            <a:spcBef>
              <a:spcPct val="0"/>
            </a:spcBef>
            <a:spcAft>
              <a:spcPct val="15000"/>
            </a:spcAft>
            <a:buNone/>
          </a:pPr>
          <a:r>
            <a:rPr lang="en-US" sz="2400" b="1" kern="1200" dirty="0">
              <a:solidFill>
                <a:schemeClr val="bg1"/>
              </a:solidFill>
              <a:latin typeface="Raleway" pitchFamily="34" charset="0"/>
              <a:ea typeface="Raleway" pitchFamily="34" charset="-122"/>
              <a:cs typeface="Raleway" pitchFamily="34" charset="-120"/>
            </a:rPr>
            <a:t>Inability to manage scaling internally</a:t>
          </a:r>
          <a:endParaRPr lang="en-IN" sz="2400" kern="1200" dirty="0">
            <a:solidFill>
              <a:schemeClr val="bg1"/>
            </a:solidFill>
          </a:endParaRPr>
        </a:p>
      </dsp:txBody>
      <dsp:txXfrm rot="10800000">
        <a:off x="3608724" y="3221356"/>
        <a:ext cx="2747032" cy="3704183"/>
      </dsp:txXfrm>
    </dsp:sp>
    <dsp:sp modelId="{9C794979-2221-4B5F-BC6D-8FACD81E5DCA}">
      <dsp:nvSpPr>
        <dsp:cNvPr id="0" name=""/>
        <dsp:cNvSpPr/>
      </dsp:nvSpPr>
      <dsp:spPr>
        <a:xfrm>
          <a:off x="6738480" y="530923"/>
          <a:ext cx="2927066" cy="2276520"/>
        </a:xfrm>
        <a:prstGeom prst="roundRect">
          <a:avLst>
            <a:gd name="adj" fmla="val 10000"/>
          </a:avLst>
        </a:prstGeom>
        <a:blipFill>
          <a:blip xmlns:r="http://schemas.openxmlformats.org/officeDocument/2006/relationships" r:embed="rId3"/>
          <a:srcRect/>
          <a:stretch>
            <a:fillRect t="-4000" b="-4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88F4163A-A395-4FD8-8689-D3F53EADEDCA}">
      <dsp:nvSpPr>
        <dsp:cNvPr id="0" name=""/>
        <dsp:cNvSpPr/>
      </dsp:nvSpPr>
      <dsp:spPr>
        <a:xfrm rot="10800000">
          <a:off x="6738480" y="3221356"/>
          <a:ext cx="2927066" cy="3794200"/>
        </a:xfrm>
        <a:prstGeom prst="round2SameRect">
          <a:avLst>
            <a:gd name="adj1" fmla="val 1050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422400">
            <a:lnSpc>
              <a:spcPct val="90000"/>
            </a:lnSpc>
            <a:spcBef>
              <a:spcPct val="0"/>
            </a:spcBef>
            <a:spcAft>
              <a:spcPct val="35000"/>
            </a:spcAft>
            <a:buNone/>
          </a:pPr>
          <a:r>
            <a:rPr lang="en-US" sz="3200" b="1" kern="1200" dirty="0">
              <a:solidFill>
                <a:schemeClr val="bg1"/>
              </a:solidFill>
              <a:latin typeface="Prata" pitchFamily="34" charset="0"/>
              <a:ea typeface="Prata" pitchFamily="34" charset="-122"/>
              <a:cs typeface="Prata" pitchFamily="34" charset="-120"/>
            </a:rPr>
            <a:t>IPO Preparation</a:t>
          </a:r>
          <a:endParaRPr lang="en-IN" sz="3200" b="1" kern="1200" dirty="0">
            <a:solidFill>
              <a:schemeClr val="bg1"/>
            </a:solidFill>
          </a:endParaRPr>
        </a:p>
        <a:p>
          <a:pPr marL="228600" lvl="1" indent="-228600" algn="ctr" defTabSz="1066800">
            <a:lnSpc>
              <a:spcPct val="90000"/>
            </a:lnSpc>
            <a:spcBef>
              <a:spcPct val="0"/>
            </a:spcBef>
            <a:spcAft>
              <a:spcPct val="15000"/>
            </a:spcAft>
            <a:buNone/>
          </a:pPr>
          <a:r>
            <a:rPr lang="en-US" sz="2400" b="1" kern="1200" dirty="0">
              <a:solidFill>
                <a:schemeClr val="bg1"/>
              </a:solidFill>
              <a:latin typeface="Raleway" pitchFamily="34" charset="0"/>
              <a:ea typeface="Raleway" pitchFamily="34" charset="-122"/>
              <a:cs typeface="Raleway" pitchFamily="34" charset="-120"/>
            </a:rPr>
            <a:t>Lack of expertise in data-driven IPO strategies</a:t>
          </a:r>
          <a:endParaRPr lang="en-IN" sz="2500" kern="1200" dirty="0">
            <a:solidFill>
              <a:schemeClr val="bg1"/>
            </a:solidFill>
          </a:endParaRPr>
        </a:p>
      </dsp:txBody>
      <dsp:txXfrm rot="10800000">
        <a:off x="6828497" y="3221356"/>
        <a:ext cx="2747032" cy="3704183"/>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F673E-B7BA-FC4C-DBC4-AE55D390F51E}"/>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587C02-5D4D-BA1D-59A4-9FDE0260EAB0}"/>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A0F77C00-162D-1F74-3D55-90D4BEA7CB22}"/>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11.01.2025</a:t>
            </a:fld>
            <a:endParaRPr lang="cs-CZ"/>
          </a:p>
        </p:txBody>
      </p:sp>
      <p:sp>
        <p:nvSpPr>
          <p:cNvPr id="4" name="Slide Image Placeholder 3">
            <a:extLst>
              <a:ext uri="{FF2B5EF4-FFF2-40B4-BE49-F238E27FC236}">
                <a16:creationId xmlns:a16="http://schemas.microsoft.com/office/drawing/2014/main" id="{87A977E5-E5CF-7624-DA7A-9A8DA0DBCA03}"/>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a:extLst>
              <a:ext uri="{FF2B5EF4-FFF2-40B4-BE49-F238E27FC236}">
                <a16:creationId xmlns:a16="http://schemas.microsoft.com/office/drawing/2014/main" id="{AA841D82-3EBD-DA42-26BD-8C6AF6B8E916}"/>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a:extLst>
              <a:ext uri="{FF2B5EF4-FFF2-40B4-BE49-F238E27FC236}">
                <a16:creationId xmlns:a16="http://schemas.microsoft.com/office/drawing/2014/main" id="{7CA01BA5-8662-96BD-5A86-9CCBC6CE439A}"/>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a:extLst>
              <a:ext uri="{FF2B5EF4-FFF2-40B4-BE49-F238E27FC236}">
                <a16:creationId xmlns:a16="http://schemas.microsoft.com/office/drawing/2014/main" id="{6B2C1B37-44EF-F937-6980-D8F9B8FA9995}"/>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2263529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5.png"/><Relationship Id="rId7" Type="http://schemas.openxmlformats.org/officeDocument/2006/relationships/diagramData" Target="../diagrams/data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11" Type="http://schemas.microsoft.com/office/2007/relationships/diagramDrawing" Target="../diagrams/drawing1.xml"/><Relationship Id="rId5" Type="http://schemas.openxmlformats.org/officeDocument/2006/relationships/image" Target="../media/image7.png"/><Relationship Id="rId10" Type="http://schemas.openxmlformats.org/officeDocument/2006/relationships/diagramColors" Target="../diagrams/colors1.xml"/><Relationship Id="rId4" Type="http://schemas.openxmlformats.org/officeDocument/2006/relationships/image" Target="../media/image6.svg"/><Relationship Id="rId9"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13"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diagramQuickStyle" Target="../diagrams/quickStyle2.xml"/><Relationship Id="rId5" Type="http://schemas.openxmlformats.org/officeDocument/2006/relationships/image" Target="../media/image9.png"/><Relationship Id="rId10" Type="http://schemas.openxmlformats.org/officeDocument/2006/relationships/diagramLayout" Target="../diagrams/layout2.xml"/><Relationship Id="rId4" Type="http://schemas.openxmlformats.org/officeDocument/2006/relationships/image" Target="../media/image2.svg"/><Relationship Id="rId9"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9.sv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0.png"/><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8534400" y="-11977"/>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5" name="TextBox 3">
            <a:extLst>
              <a:ext uri="{FF2B5EF4-FFF2-40B4-BE49-F238E27FC236}">
                <a16:creationId xmlns:a16="http://schemas.microsoft.com/office/drawing/2014/main" id="{FF2F0B74-6AAD-2B22-CC64-52BC29C4EEC1}"/>
              </a:ext>
            </a:extLst>
          </p:cNvPr>
          <p:cNvSpPr txBox="1"/>
          <p:nvPr/>
        </p:nvSpPr>
        <p:spPr>
          <a:xfrm>
            <a:off x="2553776" y="3426387"/>
            <a:ext cx="6102253" cy="3906967"/>
          </a:xfrm>
          <a:prstGeom prst="rect">
            <a:avLst/>
          </a:prstGeom>
        </p:spPr>
        <p:txBody>
          <a:bodyPr wrap="square" lIns="0" tIns="0" rIns="0" bIns="0" rtlCol="0" anchor="t">
            <a:spAutoFit/>
          </a:bodyPr>
          <a:lstStyle/>
          <a:p>
            <a:pPr>
              <a:lnSpc>
                <a:spcPts val="9600"/>
              </a:lnSpc>
            </a:pPr>
            <a:r>
              <a:rPr lang="en-US" sz="16600" b="1" spc="-80" dirty="0">
                <a:solidFill>
                  <a:schemeClr val="bg1"/>
                </a:solidFill>
                <a:latin typeface="Modern No. 20" panose="02070704070505020303" pitchFamily="18" charset="0"/>
              </a:rPr>
              <a:t>Social</a:t>
            </a:r>
          </a:p>
          <a:p>
            <a:pPr>
              <a:lnSpc>
                <a:spcPts val="9600"/>
              </a:lnSpc>
            </a:pPr>
            <a:endParaRPr lang="en-US" sz="16600" b="1" spc="-80" dirty="0">
              <a:solidFill>
                <a:schemeClr val="bg1"/>
              </a:solidFill>
              <a:latin typeface="Modern No. 20" panose="02070704070505020303" pitchFamily="18" charset="0"/>
            </a:endParaRPr>
          </a:p>
          <a:p>
            <a:pPr>
              <a:lnSpc>
                <a:spcPts val="9600"/>
              </a:lnSpc>
            </a:pPr>
            <a:r>
              <a:rPr lang="en-US" sz="16600" b="1" spc="-80" dirty="0">
                <a:solidFill>
                  <a:schemeClr val="bg1"/>
                </a:solidFill>
                <a:latin typeface="Modern No. 20" panose="02070704070505020303" pitchFamily="18" charset="0"/>
              </a:rPr>
              <a:t>Buzz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6">
            <a:extLst>
              <a:ext uri="{FF2B5EF4-FFF2-40B4-BE49-F238E27FC236}">
                <a16:creationId xmlns:a16="http://schemas.microsoft.com/office/drawing/2014/main" id="{E5C83493-E01A-DFD8-B25D-5867F64FFBBA}"/>
              </a:ext>
            </a:extLst>
          </p:cNvPr>
          <p:cNvSpPr/>
          <p:nvPr/>
        </p:nvSpPr>
        <p:spPr>
          <a:xfrm>
            <a:off x="29817" y="-13995"/>
            <a:ext cx="18332332" cy="10279771"/>
          </a:xfrm>
          <a:prstGeom prst="rect">
            <a:avLst/>
          </a:prstGeom>
          <a:solidFill>
            <a:srgbClr val="A100FF"/>
          </a:solidFill>
          <a:ln>
            <a:solidFill>
              <a:srgbClr val="A100FF"/>
            </a:solidFill>
          </a:ln>
        </p:spPr>
        <p:txBody>
          <a:bodyPr/>
          <a:lstStyle/>
          <a:p>
            <a:endParaRPr lang="en-AU" dirty="0"/>
          </a:p>
        </p:txBody>
      </p:sp>
      <p:sp>
        <p:nvSpPr>
          <p:cNvPr id="39" name="Text 3">
            <a:extLst>
              <a:ext uri="{FF2B5EF4-FFF2-40B4-BE49-F238E27FC236}">
                <a16:creationId xmlns:a16="http://schemas.microsoft.com/office/drawing/2014/main" id="{9ED9D32F-8494-DD15-636C-64BA8FABCFA8}"/>
              </a:ext>
            </a:extLst>
          </p:cNvPr>
          <p:cNvSpPr/>
          <p:nvPr/>
        </p:nvSpPr>
        <p:spPr>
          <a:xfrm>
            <a:off x="7040986" y="788762"/>
            <a:ext cx="6096000" cy="771049"/>
          </a:xfrm>
          <a:prstGeom prst="rect">
            <a:avLst/>
          </a:prstGeom>
          <a:noFill/>
          <a:ln/>
        </p:spPr>
        <p:txBody>
          <a:bodyPr wrap="square" lIns="0" tIns="0" rIns="0" bIns="0" rtlCol="0" anchor="t"/>
          <a:lstStyle/>
          <a:p>
            <a:r>
              <a:rPr lang="en-IN" sz="3200" b="1" dirty="0">
                <a:solidFill>
                  <a:schemeClr val="bg1"/>
                </a:solidFill>
              </a:rPr>
              <a:t>Top 5 Content Categories</a:t>
            </a:r>
          </a:p>
        </p:txBody>
      </p:sp>
      <p:sp>
        <p:nvSpPr>
          <p:cNvPr id="40" name="Text 4">
            <a:extLst>
              <a:ext uri="{FF2B5EF4-FFF2-40B4-BE49-F238E27FC236}">
                <a16:creationId xmlns:a16="http://schemas.microsoft.com/office/drawing/2014/main" id="{5F7C27C6-0C7E-1CBC-91D8-9E95E97EE6A6}"/>
              </a:ext>
            </a:extLst>
          </p:cNvPr>
          <p:cNvSpPr/>
          <p:nvPr/>
        </p:nvSpPr>
        <p:spPr>
          <a:xfrm>
            <a:off x="7040986" y="1359147"/>
            <a:ext cx="4462278" cy="840204"/>
          </a:xfrm>
          <a:prstGeom prst="rect">
            <a:avLst/>
          </a:prstGeom>
          <a:noFill/>
          <a:ln/>
        </p:spPr>
        <p:txBody>
          <a:bodyPr wrap="square" lIns="0" tIns="0" rIns="0" bIns="0" rtlCol="0" anchor="t"/>
          <a:lstStyle/>
          <a:p>
            <a:r>
              <a:rPr lang="en-US" sz="2400" b="1" dirty="0">
                <a:solidFill>
                  <a:schemeClr val="bg1"/>
                </a:solidFill>
              </a:rPr>
              <a:t>Technology takes the lead with the highest engagement score of 69.1 million reactions. Other top performers include Animals, Travel, Culture, and Science. These categories drive significant user engagement and are key for future content strategies.</a:t>
            </a:r>
          </a:p>
        </p:txBody>
      </p:sp>
      <p:sp>
        <p:nvSpPr>
          <p:cNvPr id="41" name="Text 3">
            <a:extLst>
              <a:ext uri="{FF2B5EF4-FFF2-40B4-BE49-F238E27FC236}">
                <a16:creationId xmlns:a16="http://schemas.microsoft.com/office/drawing/2014/main" id="{CE8137B7-6B64-6FF8-3A42-BE85B4C804CD}"/>
              </a:ext>
            </a:extLst>
          </p:cNvPr>
          <p:cNvSpPr/>
          <p:nvPr/>
        </p:nvSpPr>
        <p:spPr>
          <a:xfrm>
            <a:off x="12410841" y="4656829"/>
            <a:ext cx="6096000" cy="771049"/>
          </a:xfrm>
          <a:prstGeom prst="rect">
            <a:avLst/>
          </a:prstGeom>
          <a:noFill/>
          <a:ln/>
        </p:spPr>
        <p:txBody>
          <a:bodyPr wrap="square" lIns="0" tIns="0" rIns="0" bIns="0" rtlCol="0" anchor="t"/>
          <a:lstStyle/>
          <a:p>
            <a:r>
              <a:rPr lang="en-IN" sz="3200" b="1" dirty="0">
                <a:solidFill>
                  <a:schemeClr val="bg1"/>
                </a:solidFill>
              </a:rPr>
              <a:t>Key Recommendations</a:t>
            </a:r>
          </a:p>
        </p:txBody>
      </p:sp>
      <p:sp>
        <p:nvSpPr>
          <p:cNvPr id="42" name="Text 3">
            <a:extLst>
              <a:ext uri="{FF2B5EF4-FFF2-40B4-BE49-F238E27FC236}">
                <a16:creationId xmlns:a16="http://schemas.microsoft.com/office/drawing/2014/main" id="{E5EDD0DF-BAB1-E7D1-49CF-383856E2059E}"/>
              </a:ext>
            </a:extLst>
          </p:cNvPr>
          <p:cNvSpPr/>
          <p:nvPr/>
        </p:nvSpPr>
        <p:spPr>
          <a:xfrm>
            <a:off x="7040986" y="4856790"/>
            <a:ext cx="6096000" cy="771049"/>
          </a:xfrm>
          <a:prstGeom prst="rect">
            <a:avLst/>
          </a:prstGeom>
          <a:noFill/>
          <a:ln/>
        </p:spPr>
        <p:txBody>
          <a:bodyPr wrap="square" lIns="0" tIns="0" rIns="0" bIns="0" rtlCol="0" anchor="t"/>
          <a:lstStyle/>
          <a:p>
            <a:r>
              <a:rPr lang="en-IN" sz="3200" b="1" dirty="0">
                <a:solidFill>
                  <a:schemeClr val="bg1"/>
                </a:solidFill>
              </a:rPr>
              <a:t>Diversity of Content</a:t>
            </a:r>
          </a:p>
        </p:txBody>
      </p:sp>
      <p:sp>
        <p:nvSpPr>
          <p:cNvPr id="43" name="Text 3">
            <a:extLst>
              <a:ext uri="{FF2B5EF4-FFF2-40B4-BE49-F238E27FC236}">
                <a16:creationId xmlns:a16="http://schemas.microsoft.com/office/drawing/2014/main" id="{24372DFC-32F1-02A0-6DC9-AD63B1EBFCE7}"/>
              </a:ext>
            </a:extLst>
          </p:cNvPr>
          <p:cNvSpPr/>
          <p:nvPr/>
        </p:nvSpPr>
        <p:spPr>
          <a:xfrm>
            <a:off x="12400902" y="776410"/>
            <a:ext cx="6096000" cy="771049"/>
          </a:xfrm>
          <a:prstGeom prst="rect">
            <a:avLst/>
          </a:prstGeom>
          <a:noFill/>
          <a:ln/>
        </p:spPr>
        <p:txBody>
          <a:bodyPr wrap="square" lIns="0" tIns="0" rIns="0" bIns="0" rtlCol="0" anchor="t"/>
          <a:lstStyle/>
          <a:p>
            <a:r>
              <a:rPr lang="en-IN" sz="3200" b="1" dirty="0">
                <a:solidFill>
                  <a:schemeClr val="bg1"/>
                </a:solidFill>
              </a:rPr>
              <a:t>User Engagement Trends</a:t>
            </a:r>
          </a:p>
        </p:txBody>
      </p:sp>
      <p:sp>
        <p:nvSpPr>
          <p:cNvPr id="44" name="Text 4">
            <a:extLst>
              <a:ext uri="{FF2B5EF4-FFF2-40B4-BE49-F238E27FC236}">
                <a16:creationId xmlns:a16="http://schemas.microsoft.com/office/drawing/2014/main" id="{A6893061-ABB1-129D-B3C6-CCDC55399011}"/>
              </a:ext>
            </a:extLst>
          </p:cNvPr>
          <p:cNvSpPr/>
          <p:nvPr/>
        </p:nvSpPr>
        <p:spPr>
          <a:xfrm>
            <a:off x="12410841" y="1345168"/>
            <a:ext cx="4462278" cy="771049"/>
          </a:xfrm>
          <a:prstGeom prst="rect">
            <a:avLst/>
          </a:prstGeom>
          <a:noFill/>
          <a:ln/>
        </p:spPr>
        <p:txBody>
          <a:bodyPr wrap="square" lIns="0" tIns="0" rIns="0" bIns="0" rtlCol="0" anchor="t"/>
          <a:lstStyle/>
          <a:p>
            <a:r>
              <a:rPr lang="en-US" sz="2400" b="1" dirty="0">
                <a:solidFill>
                  <a:schemeClr val="bg1"/>
                </a:solidFill>
              </a:rPr>
              <a:t>January 2021 saw a peak in platform activity with 2.2 million posts. This suggests seasonal trends or platform updates may influence posting behavior. Understanding these trends can inform future planning.</a:t>
            </a:r>
          </a:p>
        </p:txBody>
      </p:sp>
      <p:sp>
        <p:nvSpPr>
          <p:cNvPr id="45" name="Text 4">
            <a:extLst>
              <a:ext uri="{FF2B5EF4-FFF2-40B4-BE49-F238E27FC236}">
                <a16:creationId xmlns:a16="http://schemas.microsoft.com/office/drawing/2014/main" id="{68F6A269-E161-E417-497E-112FDA5442E9}"/>
              </a:ext>
            </a:extLst>
          </p:cNvPr>
          <p:cNvSpPr/>
          <p:nvPr/>
        </p:nvSpPr>
        <p:spPr>
          <a:xfrm>
            <a:off x="12410841" y="5196144"/>
            <a:ext cx="5627747" cy="771049"/>
          </a:xfrm>
          <a:prstGeom prst="rect">
            <a:avLst/>
          </a:prstGeom>
          <a:noFill/>
          <a:ln/>
        </p:spPr>
        <p:txBody>
          <a:bodyPr wrap="square" lIns="0" tIns="0" rIns="0" bIns="0" rtlCol="0" anchor="t"/>
          <a:lstStyle/>
          <a:p>
            <a:r>
              <a:rPr lang="en-US" sz="2400" b="1" dirty="0">
                <a:solidFill>
                  <a:schemeClr val="bg1"/>
                </a:solidFill>
              </a:rPr>
              <a:t>Focus on creating and promoting content in top-performing categories, especially Technology and Animals. Analyze posting trends to refine marketing strategies and optimize content release schedules. Leverage the diversity of categories to explore new opportunities for engagement and revenue growth.</a:t>
            </a:r>
          </a:p>
        </p:txBody>
      </p:sp>
      <p:sp>
        <p:nvSpPr>
          <p:cNvPr id="46" name="Text 4">
            <a:extLst>
              <a:ext uri="{FF2B5EF4-FFF2-40B4-BE49-F238E27FC236}">
                <a16:creationId xmlns:a16="http://schemas.microsoft.com/office/drawing/2014/main" id="{16E27E3A-C56C-AB6C-D4EC-1F958B8461F1}"/>
              </a:ext>
            </a:extLst>
          </p:cNvPr>
          <p:cNvSpPr/>
          <p:nvPr/>
        </p:nvSpPr>
        <p:spPr>
          <a:xfrm>
            <a:off x="7040986" y="5409563"/>
            <a:ext cx="4462278" cy="771049"/>
          </a:xfrm>
          <a:prstGeom prst="rect">
            <a:avLst/>
          </a:prstGeom>
          <a:noFill/>
          <a:ln/>
        </p:spPr>
        <p:txBody>
          <a:bodyPr wrap="square" lIns="0" tIns="0" rIns="0" bIns="0" rtlCol="0" anchor="t"/>
          <a:lstStyle/>
          <a:p>
            <a:r>
              <a:rPr lang="en-US" sz="2400" b="1" dirty="0">
                <a:solidFill>
                  <a:schemeClr val="bg1"/>
                </a:solidFill>
              </a:rPr>
              <a:t>The platform hosts 41 unique categories, catering to diverse user interests. This diversity is a key driver of user retention and platform growth.</a:t>
            </a:r>
          </a:p>
        </p:txBody>
      </p:sp>
      <p:sp>
        <p:nvSpPr>
          <p:cNvPr id="48" name="TextBox 47">
            <a:extLst>
              <a:ext uri="{FF2B5EF4-FFF2-40B4-BE49-F238E27FC236}">
                <a16:creationId xmlns:a16="http://schemas.microsoft.com/office/drawing/2014/main" id="{3D14430C-0786-05EF-4D8D-AE3962343633}"/>
              </a:ext>
            </a:extLst>
          </p:cNvPr>
          <p:cNvSpPr txBox="1"/>
          <p:nvPr/>
        </p:nvSpPr>
        <p:spPr>
          <a:xfrm>
            <a:off x="7040987" y="8033690"/>
            <a:ext cx="11200440" cy="1692771"/>
          </a:xfrm>
          <a:prstGeom prst="rect">
            <a:avLst/>
          </a:prstGeom>
          <a:noFill/>
        </p:spPr>
        <p:txBody>
          <a:bodyPr wrap="square">
            <a:spAutoFit/>
          </a:bodyPr>
          <a:lstStyle/>
          <a:p>
            <a:r>
              <a:rPr lang="en-US" sz="3200" b="1" dirty="0">
                <a:solidFill>
                  <a:schemeClr val="bg1"/>
                </a:solidFill>
              </a:rPr>
              <a:t>Next Steps</a:t>
            </a:r>
          </a:p>
          <a:p>
            <a:pPr>
              <a:buFont typeface="Arial" panose="020B0604020202020204" pitchFamily="34" charset="0"/>
              <a:buChar char="•"/>
            </a:pPr>
            <a:r>
              <a:rPr lang="en-US" sz="2400" b="1" dirty="0">
                <a:solidFill>
                  <a:schemeClr val="bg1"/>
                </a:solidFill>
              </a:rPr>
              <a:t> Implement targeted campaigns for the top 5 categories</a:t>
            </a:r>
          </a:p>
          <a:p>
            <a:pPr>
              <a:buFont typeface="Arial" panose="020B0604020202020204" pitchFamily="34" charset="0"/>
              <a:buChar char="•"/>
            </a:pPr>
            <a:r>
              <a:rPr lang="en-US" sz="2400" b="1" dirty="0">
                <a:solidFill>
                  <a:schemeClr val="bg1"/>
                </a:solidFill>
              </a:rPr>
              <a:t> Analyze seasonal posting trends to refine marketing strategies</a:t>
            </a:r>
          </a:p>
          <a:p>
            <a:pPr>
              <a:buFont typeface="Arial" panose="020B0604020202020204" pitchFamily="34" charset="0"/>
              <a:buChar char="•"/>
            </a:pPr>
            <a:r>
              <a:rPr lang="en-US" sz="2400" b="1" dirty="0">
                <a:solidFill>
                  <a:schemeClr val="bg1"/>
                </a:solidFill>
              </a:rPr>
              <a:t> Continue monitoring performance metrics for data-driven decision-making</a:t>
            </a:r>
          </a:p>
        </p:txBody>
      </p:sp>
      <p:pic>
        <p:nvPicPr>
          <p:cNvPr id="50" name="Image 0" descr="preencoded.png">
            <a:extLst>
              <a:ext uri="{FF2B5EF4-FFF2-40B4-BE49-F238E27FC236}">
                <a16:creationId xmlns:a16="http://schemas.microsoft.com/office/drawing/2014/main" id="{6208A96A-0E53-7FC7-3CE3-56A6A40A73C5}"/>
              </a:ext>
            </a:extLst>
          </p:cNvPr>
          <p:cNvPicPr>
            <a:picLocks noChangeAspect="1"/>
          </p:cNvPicPr>
          <p:nvPr/>
        </p:nvPicPr>
        <p:blipFill>
          <a:blip r:embed="rId3"/>
          <a:stretch>
            <a:fillRect/>
          </a:stretch>
        </p:blipFill>
        <p:spPr>
          <a:xfrm>
            <a:off x="153294" y="147250"/>
            <a:ext cx="6631444" cy="9947166"/>
          </a:xfrm>
          <a:prstGeom prst="rect">
            <a:avLst/>
          </a:prstGeom>
        </p:spPr>
      </p:pic>
      <p:sp>
        <p:nvSpPr>
          <p:cNvPr id="37" name="TextBox 33">
            <a:extLst>
              <a:ext uri="{FF2B5EF4-FFF2-40B4-BE49-F238E27FC236}">
                <a16:creationId xmlns:a16="http://schemas.microsoft.com/office/drawing/2014/main" id="{1BC696F2-6CE8-FDED-E3A7-820F48B151D2}"/>
              </a:ext>
            </a:extLst>
          </p:cNvPr>
          <p:cNvSpPr txBox="1"/>
          <p:nvPr/>
        </p:nvSpPr>
        <p:spPr>
          <a:xfrm>
            <a:off x="1184574" y="3712854"/>
            <a:ext cx="4920253" cy="1231106"/>
          </a:xfrm>
          <a:prstGeom prst="rect">
            <a:avLst/>
          </a:prstGeom>
        </p:spPr>
        <p:txBody>
          <a:bodyPr wrap="square" lIns="0" tIns="0" rIns="0" bIns="0" rtlCol="0" anchor="t">
            <a:spAutoFit/>
          </a:bodyPr>
          <a:lstStyle/>
          <a:p>
            <a:pPr>
              <a:lnSpc>
                <a:spcPts val="9600"/>
              </a:lnSpc>
            </a:pPr>
            <a:r>
              <a:rPr lang="en-US" sz="9600" b="1" spc="-80" dirty="0">
                <a:solidFill>
                  <a:schemeClr val="bg1"/>
                </a:solidFill>
                <a:latin typeface="Modern No. 20" panose="02070704070505020303" pitchFamily="18" charset="0"/>
              </a:rPr>
              <a:t>Summary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1AE8A955-1F3F-9D9B-1EAF-0A78629121AA}"/>
              </a:ext>
            </a:extLst>
          </p:cNvPr>
          <p:cNvSpPr/>
          <p:nvPr/>
        </p:nvSpPr>
        <p:spPr>
          <a:xfrm>
            <a:off x="152400" y="153924"/>
            <a:ext cx="17983200" cy="994257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
        <p:nvSpPr>
          <p:cNvPr id="3" name="TextBox 3"/>
          <p:cNvSpPr txBox="1"/>
          <p:nvPr/>
        </p:nvSpPr>
        <p:spPr>
          <a:xfrm>
            <a:off x="3002509" y="4101487"/>
            <a:ext cx="3968094" cy="2462213"/>
          </a:xfrm>
          <a:prstGeom prst="rect">
            <a:avLst/>
          </a:prstGeom>
        </p:spPr>
        <p:txBody>
          <a:bodyPr wrap="square" lIns="0" tIns="0" rIns="0" bIns="0" rtlCol="0" anchor="t">
            <a:spAutoFit/>
          </a:bodyPr>
          <a:lstStyle/>
          <a:p>
            <a:pPr>
              <a:lnSpc>
                <a:spcPts val="9600"/>
              </a:lnSpc>
            </a:pPr>
            <a:r>
              <a:rPr lang="en-US" sz="9600" b="1" u="sng" spc="-80" dirty="0">
                <a:solidFill>
                  <a:schemeClr val="bg1"/>
                </a:solidFill>
                <a:latin typeface="Modern No. 20" panose="02070704070505020303" pitchFamily="18" charset="0"/>
              </a:rPr>
              <a:t>Today’s </a:t>
            </a:r>
          </a:p>
          <a:p>
            <a:pPr>
              <a:lnSpc>
                <a:spcPts val="9600"/>
              </a:lnSpc>
            </a:pPr>
            <a:r>
              <a:rPr lang="en-US" sz="9600" b="1" u="sng" spc="-80" dirty="0">
                <a:solidFill>
                  <a:schemeClr val="bg1"/>
                </a:solidFill>
                <a:latin typeface="Modern No. 20" panose="02070704070505020303" pitchFamily="18" charset="0"/>
              </a:rPr>
              <a:t>agenda</a:t>
            </a:r>
          </a:p>
        </p:txBody>
      </p:sp>
      <p:grpSp>
        <p:nvGrpSpPr>
          <p:cNvPr id="5" name="Group 5"/>
          <p:cNvGrpSpPr/>
          <p:nvPr/>
        </p:nvGrpSpPr>
        <p:grpSpPr>
          <a:xfrm>
            <a:off x="15240000" y="3014220"/>
            <a:ext cx="4327143" cy="3996191"/>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170225" y="-915283"/>
            <a:ext cx="3943307" cy="3921906"/>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3170225" y="7010411"/>
            <a:ext cx="4214690" cy="3781184"/>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46507" y="0"/>
            <a:ext cx="2253799" cy="10287000"/>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aphicFrame>
        <p:nvGraphicFramePr>
          <p:cNvPr id="23" name="Diagram 22">
            <a:extLst>
              <a:ext uri="{FF2B5EF4-FFF2-40B4-BE49-F238E27FC236}">
                <a16:creationId xmlns:a16="http://schemas.microsoft.com/office/drawing/2014/main" id="{FDF0F506-6088-EFD9-27F5-CF2650AD15C5}"/>
              </a:ext>
            </a:extLst>
          </p:cNvPr>
          <p:cNvGraphicFramePr/>
          <p:nvPr>
            <p:extLst>
              <p:ext uri="{D42A27DB-BD31-4B8C-83A1-F6EECF244321}">
                <p14:modId xmlns:p14="http://schemas.microsoft.com/office/powerpoint/2010/main" val="1906022978"/>
              </p:ext>
            </p:extLst>
          </p:nvPr>
        </p:nvGraphicFramePr>
        <p:xfrm>
          <a:off x="3899463" y="1065114"/>
          <a:ext cx="12192000" cy="8128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TextBox 24">
            <a:extLst>
              <a:ext uri="{FF2B5EF4-FFF2-40B4-BE49-F238E27FC236}">
                <a16:creationId xmlns:a16="http://schemas.microsoft.com/office/drawing/2014/main" id="{D9317A6C-C5C0-9D4D-7A84-F0C4897D0BB0}"/>
              </a:ext>
            </a:extLst>
          </p:cNvPr>
          <p:cNvSpPr txBox="1"/>
          <p:nvPr/>
        </p:nvSpPr>
        <p:spPr>
          <a:xfrm>
            <a:off x="7045434" y="1939979"/>
            <a:ext cx="1702254" cy="1323439"/>
          </a:xfrm>
          <a:prstGeom prst="rect">
            <a:avLst/>
          </a:prstGeom>
          <a:noFill/>
        </p:spPr>
        <p:txBody>
          <a:bodyPr wrap="square" rtlCol="0">
            <a:spAutoFit/>
          </a:bodyPr>
          <a:lstStyle/>
          <a:p>
            <a:r>
              <a:rPr lang="en-IN" sz="4000" b="1" dirty="0">
                <a:solidFill>
                  <a:schemeClr val="bg1"/>
                </a:solidFill>
              </a:rPr>
              <a:t>Project Recap</a:t>
            </a:r>
          </a:p>
        </p:txBody>
      </p:sp>
      <p:sp>
        <p:nvSpPr>
          <p:cNvPr id="26" name="TextBox 25">
            <a:extLst>
              <a:ext uri="{FF2B5EF4-FFF2-40B4-BE49-F238E27FC236}">
                <a16:creationId xmlns:a16="http://schemas.microsoft.com/office/drawing/2014/main" id="{7B67781A-48BD-4A7C-00E1-E54AE43059AF}"/>
              </a:ext>
            </a:extLst>
          </p:cNvPr>
          <p:cNvSpPr txBox="1"/>
          <p:nvPr/>
        </p:nvSpPr>
        <p:spPr>
          <a:xfrm>
            <a:off x="11157363" y="4771269"/>
            <a:ext cx="2012862" cy="707886"/>
          </a:xfrm>
          <a:prstGeom prst="rect">
            <a:avLst/>
          </a:prstGeom>
          <a:noFill/>
        </p:spPr>
        <p:txBody>
          <a:bodyPr wrap="square" rtlCol="0">
            <a:spAutoFit/>
          </a:bodyPr>
          <a:lstStyle/>
          <a:p>
            <a:r>
              <a:rPr lang="en-IN" sz="4000" b="1" dirty="0">
                <a:solidFill>
                  <a:schemeClr val="bg1"/>
                </a:solidFill>
              </a:rPr>
              <a:t>Process</a:t>
            </a:r>
          </a:p>
        </p:txBody>
      </p:sp>
      <p:sp>
        <p:nvSpPr>
          <p:cNvPr id="27" name="TextBox 26">
            <a:extLst>
              <a:ext uri="{FF2B5EF4-FFF2-40B4-BE49-F238E27FC236}">
                <a16:creationId xmlns:a16="http://schemas.microsoft.com/office/drawing/2014/main" id="{6947FA7D-86B2-B79E-E552-295331C8B236}"/>
              </a:ext>
            </a:extLst>
          </p:cNvPr>
          <p:cNvSpPr txBox="1"/>
          <p:nvPr/>
        </p:nvSpPr>
        <p:spPr>
          <a:xfrm>
            <a:off x="6857159" y="7289968"/>
            <a:ext cx="1899192" cy="707886"/>
          </a:xfrm>
          <a:prstGeom prst="rect">
            <a:avLst/>
          </a:prstGeom>
          <a:noFill/>
        </p:spPr>
        <p:txBody>
          <a:bodyPr wrap="square" rtlCol="0">
            <a:spAutoFit/>
          </a:bodyPr>
          <a:lstStyle/>
          <a:p>
            <a:r>
              <a:rPr lang="en-IN" sz="4000" b="1" dirty="0">
                <a:solidFill>
                  <a:schemeClr val="bg1"/>
                </a:solidFill>
              </a:rPr>
              <a:t>Insights</a:t>
            </a:r>
          </a:p>
        </p:txBody>
      </p:sp>
      <p:sp>
        <p:nvSpPr>
          <p:cNvPr id="28" name="TextBox 27">
            <a:extLst>
              <a:ext uri="{FF2B5EF4-FFF2-40B4-BE49-F238E27FC236}">
                <a16:creationId xmlns:a16="http://schemas.microsoft.com/office/drawing/2014/main" id="{8633BEC0-847A-555F-AB78-219A11ABDDB1}"/>
              </a:ext>
            </a:extLst>
          </p:cNvPr>
          <p:cNvSpPr txBox="1"/>
          <p:nvPr/>
        </p:nvSpPr>
        <p:spPr>
          <a:xfrm>
            <a:off x="8300264" y="4155716"/>
            <a:ext cx="2650386" cy="1938992"/>
          </a:xfrm>
          <a:prstGeom prst="rect">
            <a:avLst/>
          </a:prstGeom>
          <a:noFill/>
        </p:spPr>
        <p:txBody>
          <a:bodyPr wrap="square" rtlCol="0">
            <a:spAutoFit/>
          </a:bodyPr>
          <a:lstStyle/>
          <a:p>
            <a:r>
              <a:rPr lang="en-IN" sz="4000" b="1" dirty="0">
                <a:solidFill>
                  <a:schemeClr val="bg1"/>
                </a:solidFill>
              </a:rPr>
              <a:t>The Analytics Team</a:t>
            </a:r>
          </a:p>
        </p:txBody>
      </p:sp>
      <p:sp>
        <p:nvSpPr>
          <p:cNvPr id="29" name="TextBox 28">
            <a:extLst>
              <a:ext uri="{FF2B5EF4-FFF2-40B4-BE49-F238E27FC236}">
                <a16:creationId xmlns:a16="http://schemas.microsoft.com/office/drawing/2014/main" id="{E8C91527-0B9C-5EE6-1E96-B4273826394C}"/>
              </a:ext>
            </a:extLst>
          </p:cNvPr>
          <p:cNvSpPr txBox="1"/>
          <p:nvPr/>
        </p:nvSpPr>
        <p:spPr>
          <a:xfrm>
            <a:off x="9619204" y="2176834"/>
            <a:ext cx="2077446" cy="707886"/>
          </a:xfrm>
          <a:prstGeom prst="rect">
            <a:avLst/>
          </a:prstGeom>
          <a:noFill/>
        </p:spPr>
        <p:txBody>
          <a:bodyPr wrap="square" rtlCol="0">
            <a:spAutoFit/>
          </a:bodyPr>
          <a:lstStyle/>
          <a:p>
            <a:r>
              <a:rPr lang="en-IN" sz="4000" b="1" dirty="0">
                <a:solidFill>
                  <a:schemeClr val="bg1"/>
                </a:solidFill>
              </a:rPr>
              <a:t>Problem</a:t>
            </a:r>
          </a:p>
        </p:txBody>
      </p:sp>
      <p:sp>
        <p:nvSpPr>
          <p:cNvPr id="30" name="TextBox 29">
            <a:extLst>
              <a:ext uri="{FF2B5EF4-FFF2-40B4-BE49-F238E27FC236}">
                <a16:creationId xmlns:a16="http://schemas.microsoft.com/office/drawing/2014/main" id="{48F88B60-3648-8347-679D-9F512FCC2621}"/>
              </a:ext>
            </a:extLst>
          </p:cNvPr>
          <p:cNvSpPr txBox="1"/>
          <p:nvPr/>
        </p:nvSpPr>
        <p:spPr>
          <a:xfrm>
            <a:off x="9530192" y="7243801"/>
            <a:ext cx="2253798" cy="707886"/>
          </a:xfrm>
          <a:prstGeom prst="rect">
            <a:avLst/>
          </a:prstGeom>
          <a:noFill/>
        </p:spPr>
        <p:txBody>
          <a:bodyPr wrap="square" rtlCol="0">
            <a:spAutoFit/>
          </a:bodyPr>
          <a:lstStyle/>
          <a:p>
            <a:r>
              <a:rPr lang="en-IN" sz="4000" b="1" dirty="0">
                <a:solidFill>
                  <a:schemeClr val="bg1"/>
                </a:solidFill>
              </a:rPr>
              <a:t>Summary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3408661" y="3979938"/>
            <a:ext cx="3845536" cy="2462213"/>
          </a:xfrm>
          <a:prstGeom prst="rect">
            <a:avLst/>
          </a:prstGeom>
        </p:spPr>
        <p:txBody>
          <a:bodyPr wrap="square" lIns="0" tIns="0" rIns="0" bIns="0" rtlCol="0" anchor="t">
            <a:spAutoFit/>
          </a:bodyPr>
          <a:lstStyle/>
          <a:p>
            <a:pPr>
              <a:lnSpc>
                <a:spcPts val="9600"/>
              </a:lnSpc>
            </a:pPr>
            <a:r>
              <a:rPr lang="en-US" sz="9600" b="1" u="sng" spc="-80" dirty="0">
                <a:solidFill>
                  <a:schemeClr val="bg1"/>
                </a:solidFill>
                <a:latin typeface="Modern No. 20" panose="02070704070505020303" pitchFamily="18" charset="0"/>
              </a:rPr>
              <a:t>Project</a:t>
            </a:r>
          </a:p>
          <a:p>
            <a:pPr>
              <a:lnSpc>
                <a:spcPts val="9600"/>
              </a:lnSpc>
            </a:pPr>
            <a:r>
              <a:rPr lang="en-US" sz="9600" b="1" u="sng" spc="-80" dirty="0">
                <a:solidFill>
                  <a:schemeClr val="bg1"/>
                </a:solidFill>
                <a:latin typeface="Modern No. 20" panose="02070704070505020303" pitchFamily="18" charset="0"/>
              </a:rPr>
              <a:t>Recap</a:t>
            </a:r>
          </a:p>
        </p:txBody>
      </p:sp>
      <p:sp>
        <p:nvSpPr>
          <p:cNvPr id="34" name="Shape 1">
            <a:extLst>
              <a:ext uri="{FF2B5EF4-FFF2-40B4-BE49-F238E27FC236}">
                <a16:creationId xmlns:a16="http://schemas.microsoft.com/office/drawing/2014/main" id="{5C98FE2D-45F1-1A04-6F34-7F22C9201AA4}"/>
              </a:ext>
            </a:extLst>
          </p:cNvPr>
          <p:cNvSpPr/>
          <p:nvPr/>
        </p:nvSpPr>
        <p:spPr>
          <a:xfrm>
            <a:off x="8969788" y="3733721"/>
            <a:ext cx="396835" cy="396835"/>
          </a:xfrm>
          <a:prstGeom prst="roundRect">
            <a:avLst>
              <a:gd name="adj" fmla="val 0"/>
            </a:avLst>
          </a:prstGeom>
          <a:solidFill>
            <a:srgbClr val="3A3B3C"/>
          </a:solidFill>
          <a:ln/>
        </p:spPr>
        <p:txBody>
          <a:bodyPr/>
          <a:lstStyle/>
          <a:p>
            <a:endParaRPr lang="en-IN"/>
          </a:p>
        </p:txBody>
      </p:sp>
      <p:sp>
        <p:nvSpPr>
          <p:cNvPr id="35" name="Text 2">
            <a:extLst>
              <a:ext uri="{FF2B5EF4-FFF2-40B4-BE49-F238E27FC236}">
                <a16:creationId xmlns:a16="http://schemas.microsoft.com/office/drawing/2014/main" id="{235C35DC-A4AB-AAC4-3CCA-FFF721E8040E}"/>
              </a:ext>
            </a:extLst>
          </p:cNvPr>
          <p:cNvSpPr/>
          <p:nvPr/>
        </p:nvSpPr>
        <p:spPr>
          <a:xfrm>
            <a:off x="9578041" y="3581370"/>
            <a:ext cx="2835235"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4000" b="1" dirty="0">
                <a:latin typeface="Prata" pitchFamily="34" charset="0"/>
                <a:ea typeface="Prata" pitchFamily="34" charset="-122"/>
                <a:cs typeface="Prata" pitchFamily="34" charset="-120"/>
              </a:rPr>
              <a:t>Client</a:t>
            </a:r>
            <a:endParaRPr lang="en-US" sz="2800" b="1" dirty="0"/>
          </a:p>
        </p:txBody>
      </p:sp>
      <p:sp>
        <p:nvSpPr>
          <p:cNvPr id="36" name="Text 3">
            <a:extLst>
              <a:ext uri="{FF2B5EF4-FFF2-40B4-BE49-F238E27FC236}">
                <a16:creationId xmlns:a16="http://schemas.microsoft.com/office/drawing/2014/main" id="{F1FC0C07-7EF8-4A8D-34F9-81A871EBEE8A}"/>
              </a:ext>
            </a:extLst>
          </p:cNvPr>
          <p:cNvSpPr/>
          <p:nvPr/>
        </p:nvSpPr>
        <p:spPr>
          <a:xfrm>
            <a:off x="9578041" y="4071789"/>
            <a:ext cx="2835235" cy="89679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0"/>
              </a:lnSpc>
              <a:buNone/>
            </a:pPr>
            <a:r>
              <a:rPr lang="en-US" sz="2000" b="1" i="1" dirty="0">
                <a:latin typeface="Raleway" pitchFamily="34" charset="0"/>
                <a:ea typeface="Raleway" pitchFamily="34" charset="-122"/>
                <a:cs typeface="Raleway" pitchFamily="34" charset="-120"/>
              </a:rPr>
              <a:t>Social</a:t>
            </a:r>
            <a:r>
              <a:rPr lang="en-US" sz="2000" dirty="0">
                <a:latin typeface="Raleway" pitchFamily="34" charset="0"/>
                <a:ea typeface="Raleway" pitchFamily="34" charset="-122"/>
                <a:cs typeface="Raleway" pitchFamily="34" charset="-120"/>
              </a:rPr>
              <a:t> </a:t>
            </a:r>
            <a:r>
              <a:rPr lang="en-US" sz="2000" b="1" i="1" dirty="0">
                <a:latin typeface="Raleway" pitchFamily="34" charset="0"/>
                <a:ea typeface="Raleway" pitchFamily="34" charset="-122"/>
                <a:cs typeface="Raleway" pitchFamily="34" charset="-120"/>
              </a:rPr>
              <a:t>Buzz</a:t>
            </a:r>
            <a:endParaRPr lang="en-US" sz="2000" b="1" i="1" dirty="0"/>
          </a:p>
        </p:txBody>
      </p:sp>
      <p:sp>
        <p:nvSpPr>
          <p:cNvPr id="37" name="Shape 4">
            <a:extLst>
              <a:ext uri="{FF2B5EF4-FFF2-40B4-BE49-F238E27FC236}">
                <a16:creationId xmlns:a16="http://schemas.microsoft.com/office/drawing/2014/main" id="{EEE12748-1153-22B1-867F-D052ADB30830}"/>
              </a:ext>
            </a:extLst>
          </p:cNvPr>
          <p:cNvSpPr/>
          <p:nvPr/>
        </p:nvSpPr>
        <p:spPr>
          <a:xfrm>
            <a:off x="12888200" y="3542812"/>
            <a:ext cx="396835" cy="396835"/>
          </a:xfrm>
          <a:prstGeom prst="roundRect">
            <a:avLst>
              <a:gd name="adj" fmla="val 8574"/>
            </a:avLst>
          </a:prstGeom>
          <a:solidFill>
            <a:srgbClr val="3A3B3C"/>
          </a:solidFill>
          <a:ln/>
        </p:spPr>
        <p:txBody>
          <a:bodyPr/>
          <a:lstStyle/>
          <a:p>
            <a:endParaRPr lang="en-IN"/>
          </a:p>
        </p:txBody>
      </p:sp>
      <p:sp>
        <p:nvSpPr>
          <p:cNvPr id="38" name="Text 5">
            <a:extLst>
              <a:ext uri="{FF2B5EF4-FFF2-40B4-BE49-F238E27FC236}">
                <a16:creationId xmlns:a16="http://schemas.microsoft.com/office/drawing/2014/main" id="{E9D83EEB-D2E0-BC01-401C-EB398DA3C514}"/>
              </a:ext>
            </a:extLst>
          </p:cNvPr>
          <p:cNvSpPr/>
          <p:nvPr/>
        </p:nvSpPr>
        <p:spPr>
          <a:xfrm>
            <a:off x="13469718" y="3581370"/>
            <a:ext cx="2835235"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4000" b="1" dirty="0">
                <a:latin typeface="Prata" pitchFamily="34" charset="0"/>
                <a:ea typeface="Prata" pitchFamily="34" charset="-122"/>
                <a:cs typeface="Prata" pitchFamily="34" charset="-120"/>
              </a:rPr>
              <a:t>Objective</a:t>
            </a:r>
            <a:endParaRPr lang="en-US" sz="3200" b="1" dirty="0"/>
          </a:p>
        </p:txBody>
      </p:sp>
      <p:sp>
        <p:nvSpPr>
          <p:cNvPr id="39" name="Text 6">
            <a:extLst>
              <a:ext uri="{FF2B5EF4-FFF2-40B4-BE49-F238E27FC236}">
                <a16:creationId xmlns:a16="http://schemas.microsoft.com/office/drawing/2014/main" id="{919EF92A-533B-2891-B4B7-913845CA865A}"/>
              </a:ext>
            </a:extLst>
          </p:cNvPr>
          <p:cNvSpPr/>
          <p:nvPr/>
        </p:nvSpPr>
        <p:spPr>
          <a:xfrm>
            <a:off x="13469719" y="4071789"/>
            <a:ext cx="2684682" cy="72580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0"/>
              </a:lnSpc>
              <a:buNone/>
            </a:pPr>
            <a:r>
              <a:rPr lang="en-US" sz="2000" b="1" i="1" dirty="0">
                <a:latin typeface="Raleway" pitchFamily="34" charset="0"/>
                <a:ea typeface="Raleway" pitchFamily="34" charset="-122"/>
                <a:cs typeface="Raleway" pitchFamily="34" charset="-120"/>
              </a:rPr>
              <a:t>IPO preparation and scalability management.</a:t>
            </a:r>
            <a:endParaRPr lang="en-US" sz="2000" b="1" i="1" dirty="0"/>
          </a:p>
        </p:txBody>
      </p:sp>
      <p:sp>
        <p:nvSpPr>
          <p:cNvPr id="40" name="Shape 7">
            <a:extLst>
              <a:ext uri="{FF2B5EF4-FFF2-40B4-BE49-F238E27FC236}">
                <a16:creationId xmlns:a16="http://schemas.microsoft.com/office/drawing/2014/main" id="{E1397C3B-23A2-8CFC-CE3F-CE2E9370D670}"/>
              </a:ext>
            </a:extLst>
          </p:cNvPr>
          <p:cNvSpPr/>
          <p:nvPr/>
        </p:nvSpPr>
        <p:spPr>
          <a:xfrm>
            <a:off x="8954392" y="5552383"/>
            <a:ext cx="396835" cy="396835"/>
          </a:xfrm>
          <a:prstGeom prst="roundRect">
            <a:avLst>
              <a:gd name="adj" fmla="val 8574"/>
            </a:avLst>
          </a:prstGeom>
          <a:solidFill>
            <a:srgbClr val="3A3B3C"/>
          </a:solidFill>
          <a:ln/>
        </p:spPr>
        <p:txBody>
          <a:bodyPr/>
          <a:lstStyle/>
          <a:p>
            <a:endParaRPr lang="en-IN"/>
          </a:p>
        </p:txBody>
      </p:sp>
      <p:sp>
        <p:nvSpPr>
          <p:cNvPr id="41" name="Text 8">
            <a:extLst>
              <a:ext uri="{FF2B5EF4-FFF2-40B4-BE49-F238E27FC236}">
                <a16:creationId xmlns:a16="http://schemas.microsoft.com/office/drawing/2014/main" id="{E4A8582A-75CE-5C24-7ED7-E41A569D43D9}"/>
              </a:ext>
            </a:extLst>
          </p:cNvPr>
          <p:cNvSpPr/>
          <p:nvPr/>
        </p:nvSpPr>
        <p:spPr>
          <a:xfrm>
            <a:off x="9578041" y="5511486"/>
            <a:ext cx="2835235"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4000" b="1" dirty="0">
                <a:latin typeface="Prata" pitchFamily="34" charset="0"/>
                <a:ea typeface="Prata" pitchFamily="34" charset="-122"/>
                <a:cs typeface="Prata" pitchFamily="34" charset="-120"/>
              </a:rPr>
              <a:t>Deliverables</a:t>
            </a:r>
            <a:endParaRPr lang="en-US" sz="2800" b="1" dirty="0"/>
          </a:p>
        </p:txBody>
      </p:sp>
      <p:sp>
        <p:nvSpPr>
          <p:cNvPr id="42" name="Text 9">
            <a:extLst>
              <a:ext uri="{FF2B5EF4-FFF2-40B4-BE49-F238E27FC236}">
                <a16:creationId xmlns:a16="http://schemas.microsoft.com/office/drawing/2014/main" id="{7B913303-6479-3DF4-A2A4-4868D6F53783}"/>
              </a:ext>
            </a:extLst>
          </p:cNvPr>
          <p:cNvSpPr/>
          <p:nvPr/>
        </p:nvSpPr>
        <p:spPr>
          <a:xfrm>
            <a:off x="9558241" y="5893210"/>
            <a:ext cx="3041213" cy="108870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0"/>
              </a:lnSpc>
              <a:buNone/>
            </a:pPr>
            <a:r>
              <a:rPr lang="en-US" sz="2000" b="1" i="1" dirty="0">
                <a:latin typeface="Raleway" pitchFamily="34" charset="0"/>
                <a:ea typeface="Raleway" pitchFamily="34" charset="-122"/>
                <a:cs typeface="Raleway" pitchFamily="34" charset="-120"/>
              </a:rPr>
              <a:t>Big data practices audit, IPO recommendations, and top content category analysis.</a:t>
            </a:r>
            <a:endParaRPr lang="en-US" sz="2000" b="1" i="1" dirty="0"/>
          </a:p>
        </p:txBody>
      </p:sp>
      <p:sp>
        <p:nvSpPr>
          <p:cNvPr id="43" name="Shape 10">
            <a:extLst>
              <a:ext uri="{FF2B5EF4-FFF2-40B4-BE49-F238E27FC236}">
                <a16:creationId xmlns:a16="http://schemas.microsoft.com/office/drawing/2014/main" id="{59C4EF0A-3EF7-25CB-DC9A-F9260FBE65C3}"/>
              </a:ext>
            </a:extLst>
          </p:cNvPr>
          <p:cNvSpPr/>
          <p:nvPr/>
        </p:nvSpPr>
        <p:spPr>
          <a:xfrm>
            <a:off x="12862768" y="5571559"/>
            <a:ext cx="396835" cy="396835"/>
          </a:xfrm>
          <a:prstGeom prst="roundRect">
            <a:avLst>
              <a:gd name="adj" fmla="val 8574"/>
            </a:avLst>
          </a:prstGeom>
          <a:solidFill>
            <a:srgbClr val="3A3B3C"/>
          </a:solidFill>
          <a:ln/>
        </p:spPr>
        <p:txBody>
          <a:bodyPr/>
          <a:lstStyle/>
          <a:p>
            <a:endParaRPr lang="en-IN"/>
          </a:p>
        </p:txBody>
      </p:sp>
      <p:sp>
        <p:nvSpPr>
          <p:cNvPr id="44" name="Text 11">
            <a:extLst>
              <a:ext uri="{FF2B5EF4-FFF2-40B4-BE49-F238E27FC236}">
                <a16:creationId xmlns:a16="http://schemas.microsoft.com/office/drawing/2014/main" id="{1ECEC53B-333B-D5C9-102D-AABD2CC701BD}"/>
              </a:ext>
            </a:extLst>
          </p:cNvPr>
          <p:cNvSpPr/>
          <p:nvPr/>
        </p:nvSpPr>
        <p:spPr>
          <a:xfrm>
            <a:off x="13453944" y="5507091"/>
            <a:ext cx="2835235"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4000" b="1" dirty="0">
                <a:latin typeface="Prata" pitchFamily="34" charset="0"/>
                <a:ea typeface="Prata" pitchFamily="34" charset="-122"/>
                <a:cs typeface="Prata" pitchFamily="34" charset="-120"/>
              </a:rPr>
              <a:t>Timeline</a:t>
            </a:r>
            <a:endParaRPr lang="en-US" sz="2800" b="1" dirty="0"/>
          </a:p>
        </p:txBody>
      </p:sp>
      <p:sp>
        <p:nvSpPr>
          <p:cNvPr id="45" name="Text 12">
            <a:extLst>
              <a:ext uri="{FF2B5EF4-FFF2-40B4-BE49-F238E27FC236}">
                <a16:creationId xmlns:a16="http://schemas.microsoft.com/office/drawing/2014/main" id="{10D32D87-4E2A-7FA0-0577-59EE835B3798}"/>
              </a:ext>
            </a:extLst>
          </p:cNvPr>
          <p:cNvSpPr/>
          <p:nvPr/>
        </p:nvSpPr>
        <p:spPr>
          <a:xfrm>
            <a:off x="13484675" y="5893210"/>
            <a:ext cx="3041213" cy="3629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0"/>
              </a:lnSpc>
              <a:buNone/>
            </a:pPr>
            <a:r>
              <a:rPr lang="en-US" sz="2000" b="1" i="1" dirty="0">
                <a:latin typeface="Raleway" pitchFamily="34" charset="0"/>
                <a:ea typeface="Raleway" pitchFamily="34" charset="-122"/>
                <a:cs typeface="Raleway" pitchFamily="34" charset="-120"/>
              </a:rPr>
              <a:t>3 months.</a:t>
            </a:r>
            <a:endParaRPr lang="en-US" sz="2000" b="1" i="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p:cNvSpPr/>
          <p:nvPr/>
        </p:nvSpPr>
        <p:spPr>
          <a:xfrm>
            <a:off x="0" y="0"/>
            <a:ext cx="18288000"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grpSp>
      <p:grpSp>
        <p:nvGrpSpPr>
          <p:cNvPr id="12" name="Group 12"/>
          <p:cNvGrpSpPr/>
          <p:nvPr/>
        </p:nvGrpSpPr>
        <p:grpSpPr>
          <a:xfrm>
            <a:off x="616251" y="2308954"/>
            <a:ext cx="6686422" cy="5741211"/>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561402" y="-1108441"/>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aphicFrame>
        <p:nvGraphicFramePr>
          <p:cNvPr id="22" name="Diagram 21">
            <a:extLst>
              <a:ext uri="{FF2B5EF4-FFF2-40B4-BE49-F238E27FC236}">
                <a16:creationId xmlns:a16="http://schemas.microsoft.com/office/drawing/2014/main" id="{E738BAE6-3E4A-2FA6-87D5-DAEF4BEF1DD2}"/>
              </a:ext>
            </a:extLst>
          </p:cNvPr>
          <p:cNvGraphicFramePr/>
          <p:nvPr>
            <p:extLst>
              <p:ext uri="{D42A27DB-BD31-4B8C-83A1-F6EECF244321}">
                <p14:modId xmlns:p14="http://schemas.microsoft.com/office/powerpoint/2010/main" val="847200072"/>
              </p:ext>
            </p:extLst>
          </p:nvPr>
        </p:nvGraphicFramePr>
        <p:xfrm>
          <a:off x="7707267" y="2007635"/>
          <a:ext cx="9964482" cy="689854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2" name="Group 2"/>
          <p:cNvGrpSpPr/>
          <p:nvPr/>
        </p:nvGrpSpPr>
        <p:grpSpPr>
          <a:xfrm>
            <a:off x="5318262" y="-957781"/>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23" name="Group 16">
            <a:extLst>
              <a:ext uri="{FF2B5EF4-FFF2-40B4-BE49-F238E27FC236}">
                <a16:creationId xmlns:a16="http://schemas.microsoft.com/office/drawing/2014/main" id="{92DBEE00-7E6C-A2CF-DEB7-19AFF8F94736}"/>
              </a:ext>
            </a:extLst>
          </p:cNvPr>
          <p:cNvGrpSpPr/>
          <p:nvPr/>
        </p:nvGrpSpPr>
        <p:grpSpPr>
          <a:xfrm>
            <a:off x="5318262" y="7870005"/>
            <a:ext cx="3545508" cy="3370302"/>
            <a:chOff x="0" y="0"/>
            <a:chExt cx="4727344" cy="4493736"/>
          </a:xfrm>
        </p:grpSpPr>
        <p:grpSp>
          <p:nvGrpSpPr>
            <p:cNvPr id="24" name="Group 17">
              <a:extLst>
                <a:ext uri="{FF2B5EF4-FFF2-40B4-BE49-F238E27FC236}">
                  <a16:creationId xmlns:a16="http://schemas.microsoft.com/office/drawing/2014/main" id="{A9980AE6-E3E8-6D79-ED54-3101794A452F}"/>
                </a:ext>
              </a:extLst>
            </p:cNvPr>
            <p:cNvGrpSpPr>
              <a:grpSpLocks noChangeAspect="1"/>
            </p:cNvGrpSpPr>
            <p:nvPr/>
          </p:nvGrpSpPr>
          <p:grpSpPr>
            <a:xfrm>
              <a:off x="644072" y="410464"/>
              <a:ext cx="4083272" cy="4083272"/>
              <a:chOff x="0" y="0"/>
              <a:chExt cx="6350000" cy="6350000"/>
            </a:xfrm>
          </p:grpSpPr>
          <p:sp>
            <p:nvSpPr>
              <p:cNvPr id="26" name="Freeform 18">
                <a:extLst>
                  <a:ext uri="{FF2B5EF4-FFF2-40B4-BE49-F238E27FC236}">
                    <a16:creationId xmlns:a16="http://schemas.microsoft.com/office/drawing/2014/main" id="{8A3DD555-0799-55B9-A333-E13A434804F1}"/>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5" name="Picture 19">
              <a:extLst>
                <a:ext uri="{FF2B5EF4-FFF2-40B4-BE49-F238E27FC236}">
                  <a16:creationId xmlns:a16="http://schemas.microsoft.com/office/drawing/2014/main" id="{E1EC09D8-8ACD-FB5D-D439-CBCA729B92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27" name="Group 16">
            <a:extLst>
              <a:ext uri="{FF2B5EF4-FFF2-40B4-BE49-F238E27FC236}">
                <a16:creationId xmlns:a16="http://schemas.microsoft.com/office/drawing/2014/main" id="{2A49B8D4-1634-331B-F724-776EF610A58D}"/>
              </a:ext>
            </a:extLst>
          </p:cNvPr>
          <p:cNvGrpSpPr/>
          <p:nvPr/>
        </p:nvGrpSpPr>
        <p:grpSpPr>
          <a:xfrm>
            <a:off x="15561402" y="7870005"/>
            <a:ext cx="3545508" cy="3370302"/>
            <a:chOff x="0" y="0"/>
            <a:chExt cx="4727344" cy="4493736"/>
          </a:xfrm>
        </p:grpSpPr>
        <p:grpSp>
          <p:nvGrpSpPr>
            <p:cNvPr id="28" name="Group 17">
              <a:extLst>
                <a:ext uri="{FF2B5EF4-FFF2-40B4-BE49-F238E27FC236}">
                  <a16:creationId xmlns:a16="http://schemas.microsoft.com/office/drawing/2014/main" id="{A4FB6F7B-1E4C-BCEA-68C0-22C270B0CE57}"/>
                </a:ext>
              </a:extLst>
            </p:cNvPr>
            <p:cNvGrpSpPr>
              <a:grpSpLocks noChangeAspect="1"/>
            </p:cNvGrpSpPr>
            <p:nvPr/>
          </p:nvGrpSpPr>
          <p:grpSpPr>
            <a:xfrm>
              <a:off x="644072" y="410464"/>
              <a:ext cx="4083272" cy="4083272"/>
              <a:chOff x="0" y="0"/>
              <a:chExt cx="6350000" cy="6350000"/>
            </a:xfrm>
          </p:grpSpPr>
          <p:sp>
            <p:nvSpPr>
              <p:cNvPr id="30" name="Freeform 18">
                <a:extLst>
                  <a:ext uri="{FF2B5EF4-FFF2-40B4-BE49-F238E27FC236}">
                    <a16:creationId xmlns:a16="http://schemas.microsoft.com/office/drawing/2014/main" id="{C1E31CE3-4D00-9A8F-1196-76501043119A}"/>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9" name="Picture 19">
              <a:extLst>
                <a:ext uri="{FF2B5EF4-FFF2-40B4-BE49-F238E27FC236}">
                  <a16:creationId xmlns:a16="http://schemas.microsoft.com/office/drawing/2014/main" id="{9AC737DD-0508-6143-73D3-C5EFFF0C2A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sp>
        <p:nvSpPr>
          <p:cNvPr id="33" name="TextBox 33">
            <a:extLst>
              <a:ext uri="{FF2B5EF4-FFF2-40B4-BE49-F238E27FC236}">
                <a16:creationId xmlns:a16="http://schemas.microsoft.com/office/drawing/2014/main" id="{0A2CF36F-86E3-9E92-4790-F909FD35F099}"/>
              </a:ext>
            </a:extLst>
          </p:cNvPr>
          <p:cNvSpPr txBox="1"/>
          <p:nvPr/>
        </p:nvSpPr>
        <p:spPr>
          <a:xfrm>
            <a:off x="2407579" y="4236381"/>
            <a:ext cx="4297653" cy="1231106"/>
          </a:xfrm>
          <a:prstGeom prst="rect">
            <a:avLst/>
          </a:prstGeom>
        </p:spPr>
        <p:txBody>
          <a:bodyPr wrap="square" lIns="0" tIns="0" rIns="0" bIns="0" rtlCol="0" anchor="t">
            <a:spAutoFit/>
          </a:bodyPr>
          <a:lstStyle/>
          <a:p>
            <a:pPr>
              <a:lnSpc>
                <a:spcPts val="9600"/>
              </a:lnSpc>
            </a:pPr>
            <a:r>
              <a:rPr lang="en-US" sz="9600" b="1" u="sng" spc="-80" dirty="0">
                <a:solidFill>
                  <a:schemeClr val="bg1"/>
                </a:solidFill>
                <a:latin typeface="Modern No. 20" panose="02070704070505020303" pitchFamily="18" charset="0"/>
              </a:rPr>
              <a:t>Problem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32" name="Text 1">
            <a:extLst>
              <a:ext uri="{FF2B5EF4-FFF2-40B4-BE49-F238E27FC236}">
                <a16:creationId xmlns:a16="http://schemas.microsoft.com/office/drawing/2014/main" id="{D6C80B04-A4D5-87F7-713F-170EDB96AFE8}"/>
              </a:ext>
            </a:extLst>
          </p:cNvPr>
          <p:cNvSpPr/>
          <p:nvPr/>
        </p:nvSpPr>
        <p:spPr>
          <a:xfrm>
            <a:off x="14293092" y="7784814"/>
            <a:ext cx="2835235" cy="354330"/>
          </a:xfrm>
          <a:prstGeom prst="rect">
            <a:avLst/>
          </a:prstGeom>
          <a:noFill/>
          <a:ln/>
        </p:spPr>
        <p:txBody>
          <a:bodyPr wrap="none" lIns="0" tIns="0" rIns="0" bIns="0" rtlCol="0" anchor="t"/>
          <a:lstStyle/>
          <a:p>
            <a:pPr marL="0" indent="0" algn="l">
              <a:lnSpc>
                <a:spcPts val="2750"/>
              </a:lnSpc>
              <a:buNone/>
            </a:pPr>
            <a:r>
              <a:rPr lang="en-US" sz="3200" b="1" dirty="0">
                <a:latin typeface="Prata" pitchFamily="34" charset="0"/>
                <a:ea typeface="Prata" pitchFamily="34" charset="-122"/>
                <a:cs typeface="Prata" pitchFamily="34" charset="-120"/>
              </a:rPr>
              <a:t>Andrew Fleming</a:t>
            </a:r>
            <a:endParaRPr lang="en-US" sz="3200" b="1" dirty="0"/>
          </a:p>
        </p:txBody>
      </p:sp>
      <p:sp>
        <p:nvSpPr>
          <p:cNvPr id="33" name="Text 2">
            <a:extLst>
              <a:ext uri="{FF2B5EF4-FFF2-40B4-BE49-F238E27FC236}">
                <a16:creationId xmlns:a16="http://schemas.microsoft.com/office/drawing/2014/main" id="{8DD4EB0B-26AB-EB5E-BAAA-14913186E544}"/>
              </a:ext>
            </a:extLst>
          </p:cNvPr>
          <p:cNvSpPr/>
          <p:nvPr/>
        </p:nvSpPr>
        <p:spPr>
          <a:xfrm>
            <a:off x="14293092" y="8275232"/>
            <a:ext cx="3608070" cy="362903"/>
          </a:xfrm>
          <a:prstGeom prst="rect">
            <a:avLst/>
          </a:prstGeom>
          <a:noFill/>
          <a:ln/>
        </p:spPr>
        <p:txBody>
          <a:bodyPr wrap="none" lIns="0" tIns="0" rIns="0" bIns="0" rtlCol="0" anchor="t"/>
          <a:lstStyle/>
          <a:p>
            <a:pPr marL="0" indent="0" algn="l">
              <a:lnSpc>
                <a:spcPts val="2850"/>
              </a:lnSpc>
              <a:buNone/>
            </a:pPr>
            <a:r>
              <a:rPr lang="en-US" sz="2400" b="1" dirty="0">
                <a:latin typeface="Raleway" pitchFamily="34" charset="0"/>
                <a:ea typeface="Raleway" pitchFamily="34" charset="-122"/>
                <a:cs typeface="Raleway" pitchFamily="34" charset="-120"/>
              </a:rPr>
              <a:t>Chief Technical Architect</a:t>
            </a:r>
            <a:endParaRPr lang="en-US" sz="2400" b="1" dirty="0"/>
          </a:p>
        </p:txBody>
      </p:sp>
      <p:sp>
        <p:nvSpPr>
          <p:cNvPr id="34" name="Text 3">
            <a:extLst>
              <a:ext uri="{FF2B5EF4-FFF2-40B4-BE49-F238E27FC236}">
                <a16:creationId xmlns:a16="http://schemas.microsoft.com/office/drawing/2014/main" id="{63828BEE-D499-A824-57FC-7CE95A4E65F8}"/>
              </a:ext>
            </a:extLst>
          </p:cNvPr>
          <p:cNvSpPr/>
          <p:nvPr/>
        </p:nvSpPr>
        <p:spPr>
          <a:xfrm>
            <a:off x="14185216" y="1640292"/>
            <a:ext cx="2943111" cy="362903"/>
          </a:xfrm>
          <a:prstGeom prst="rect">
            <a:avLst/>
          </a:prstGeom>
          <a:noFill/>
          <a:ln/>
        </p:spPr>
        <p:txBody>
          <a:bodyPr wrap="none" lIns="0" tIns="0" rIns="0" bIns="0" rtlCol="0" anchor="t"/>
          <a:lstStyle/>
          <a:p>
            <a:pPr marL="0" indent="0" algn="l">
              <a:lnSpc>
                <a:spcPts val="2750"/>
              </a:lnSpc>
              <a:buNone/>
            </a:pPr>
            <a:r>
              <a:rPr lang="en-US" sz="3200" b="1" dirty="0">
                <a:latin typeface="Prata" pitchFamily="34" charset="0"/>
                <a:ea typeface="Prata" pitchFamily="34" charset="-122"/>
                <a:cs typeface="Prata" pitchFamily="34" charset="-120"/>
              </a:rPr>
              <a:t>Marcus Rompton</a:t>
            </a:r>
            <a:endParaRPr lang="en-US" sz="3200" b="1" dirty="0"/>
          </a:p>
        </p:txBody>
      </p:sp>
      <p:sp>
        <p:nvSpPr>
          <p:cNvPr id="35" name="Text 4">
            <a:extLst>
              <a:ext uri="{FF2B5EF4-FFF2-40B4-BE49-F238E27FC236}">
                <a16:creationId xmlns:a16="http://schemas.microsoft.com/office/drawing/2014/main" id="{67BC213A-F85E-AE01-DE20-F1613921729F}"/>
              </a:ext>
            </a:extLst>
          </p:cNvPr>
          <p:cNvSpPr/>
          <p:nvPr/>
        </p:nvSpPr>
        <p:spPr>
          <a:xfrm>
            <a:off x="14185216" y="2139283"/>
            <a:ext cx="3608189" cy="362903"/>
          </a:xfrm>
          <a:prstGeom prst="rect">
            <a:avLst/>
          </a:prstGeom>
          <a:noFill/>
          <a:ln/>
        </p:spPr>
        <p:txBody>
          <a:bodyPr wrap="none" lIns="0" tIns="0" rIns="0" bIns="0" rtlCol="0" anchor="t"/>
          <a:lstStyle/>
          <a:p>
            <a:pPr marL="0" indent="0" algn="l">
              <a:lnSpc>
                <a:spcPts val="2850"/>
              </a:lnSpc>
              <a:buNone/>
            </a:pPr>
            <a:r>
              <a:rPr lang="en-US" sz="2400" b="1" dirty="0">
                <a:latin typeface="Raleway" pitchFamily="34" charset="0"/>
                <a:ea typeface="Raleway" pitchFamily="34" charset="-122"/>
                <a:cs typeface="Raleway" pitchFamily="34" charset="-120"/>
              </a:rPr>
              <a:t>Senior Principal</a:t>
            </a:r>
            <a:endParaRPr lang="en-US" sz="2400" b="1" dirty="0"/>
          </a:p>
        </p:txBody>
      </p:sp>
      <p:sp>
        <p:nvSpPr>
          <p:cNvPr id="36" name="Text 5">
            <a:extLst>
              <a:ext uri="{FF2B5EF4-FFF2-40B4-BE49-F238E27FC236}">
                <a16:creationId xmlns:a16="http://schemas.microsoft.com/office/drawing/2014/main" id="{168A3C74-C545-B5BF-C175-420DA6E1A3AE}"/>
              </a:ext>
            </a:extLst>
          </p:cNvPr>
          <p:cNvSpPr/>
          <p:nvPr/>
        </p:nvSpPr>
        <p:spPr>
          <a:xfrm>
            <a:off x="14162945" y="4789170"/>
            <a:ext cx="2835235" cy="354330"/>
          </a:xfrm>
          <a:prstGeom prst="rect">
            <a:avLst/>
          </a:prstGeom>
          <a:noFill/>
          <a:ln/>
        </p:spPr>
        <p:txBody>
          <a:bodyPr wrap="none" lIns="0" tIns="0" rIns="0" bIns="0" rtlCol="0" anchor="t"/>
          <a:lstStyle/>
          <a:p>
            <a:pPr marL="0" indent="0" algn="l">
              <a:lnSpc>
                <a:spcPts val="2750"/>
              </a:lnSpc>
              <a:buNone/>
            </a:pPr>
            <a:r>
              <a:rPr lang="en-US" sz="3200" b="1" dirty="0">
                <a:latin typeface="Prata" pitchFamily="34" charset="0"/>
                <a:ea typeface="Prata" pitchFamily="34" charset="-122"/>
                <a:cs typeface="Prata" pitchFamily="34" charset="-120"/>
              </a:rPr>
              <a:t>Ayush (ME)</a:t>
            </a:r>
            <a:endParaRPr lang="en-US" sz="3200" b="1" dirty="0"/>
          </a:p>
        </p:txBody>
      </p:sp>
      <p:sp>
        <p:nvSpPr>
          <p:cNvPr id="37" name="Text 6">
            <a:extLst>
              <a:ext uri="{FF2B5EF4-FFF2-40B4-BE49-F238E27FC236}">
                <a16:creationId xmlns:a16="http://schemas.microsoft.com/office/drawing/2014/main" id="{5F7B2B27-88A2-E043-A4A1-C58B9E924BBE}"/>
              </a:ext>
            </a:extLst>
          </p:cNvPr>
          <p:cNvSpPr/>
          <p:nvPr/>
        </p:nvSpPr>
        <p:spPr>
          <a:xfrm>
            <a:off x="14162945" y="5279588"/>
            <a:ext cx="3608070" cy="362903"/>
          </a:xfrm>
          <a:prstGeom prst="rect">
            <a:avLst/>
          </a:prstGeom>
          <a:noFill/>
          <a:ln/>
        </p:spPr>
        <p:txBody>
          <a:bodyPr wrap="none" lIns="0" tIns="0" rIns="0" bIns="0" rtlCol="0" anchor="t"/>
          <a:lstStyle/>
          <a:p>
            <a:pPr marL="0" indent="0" algn="l">
              <a:lnSpc>
                <a:spcPts val="2850"/>
              </a:lnSpc>
              <a:buNone/>
            </a:pPr>
            <a:r>
              <a:rPr lang="en-US" sz="2400" b="1" dirty="0">
                <a:latin typeface="Raleway" pitchFamily="34" charset="0"/>
                <a:ea typeface="Raleway" pitchFamily="34" charset="-122"/>
                <a:cs typeface="Raleway" pitchFamily="34" charset="-120"/>
              </a:rPr>
              <a:t>Data Analyst</a:t>
            </a:r>
            <a:endParaRPr lang="en-US" sz="2400" b="1" dirty="0"/>
          </a:p>
        </p:txBody>
      </p:sp>
      <p:pic>
        <p:nvPicPr>
          <p:cNvPr id="38" name="Image 1" descr="preencoded.png">
            <a:extLst>
              <a:ext uri="{FF2B5EF4-FFF2-40B4-BE49-F238E27FC236}">
                <a16:creationId xmlns:a16="http://schemas.microsoft.com/office/drawing/2014/main" id="{33D55114-80FE-EF75-FF80-7DCB6ADA1FA0}"/>
              </a:ext>
            </a:extLst>
          </p:cNvPr>
          <p:cNvPicPr>
            <a:picLocks noChangeAspect="1"/>
          </p:cNvPicPr>
          <p:nvPr/>
        </p:nvPicPr>
        <p:blipFill>
          <a:blip r:embed="rId5"/>
          <a:stretch>
            <a:fillRect/>
          </a:stretch>
        </p:blipFill>
        <p:spPr>
          <a:xfrm>
            <a:off x="12341171" y="1771372"/>
            <a:ext cx="1079572" cy="1079572"/>
          </a:xfrm>
          <a:prstGeom prst="rect">
            <a:avLst/>
          </a:prstGeom>
        </p:spPr>
      </p:pic>
      <p:pic>
        <p:nvPicPr>
          <p:cNvPr id="39" name="Image 1" descr="preencoded.png">
            <a:extLst>
              <a:ext uri="{FF2B5EF4-FFF2-40B4-BE49-F238E27FC236}">
                <a16:creationId xmlns:a16="http://schemas.microsoft.com/office/drawing/2014/main" id="{06869051-A9EE-9B38-E7FC-E667C2F1A115}"/>
              </a:ext>
            </a:extLst>
          </p:cNvPr>
          <p:cNvPicPr>
            <a:picLocks noChangeAspect="1"/>
          </p:cNvPicPr>
          <p:nvPr/>
        </p:nvPicPr>
        <p:blipFill>
          <a:blip r:embed="rId5"/>
          <a:stretch>
            <a:fillRect/>
          </a:stretch>
        </p:blipFill>
        <p:spPr>
          <a:xfrm>
            <a:off x="12328579" y="4638672"/>
            <a:ext cx="1079572" cy="1079572"/>
          </a:xfrm>
          <a:prstGeom prst="rect">
            <a:avLst/>
          </a:prstGeom>
        </p:spPr>
      </p:pic>
      <p:pic>
        <p:nvPicPr>
          <p:cNvPr id="40" name="Image 1" descr="preencoded.png">
            <a:extLst>
              <a:ext uri="{FF2B5EF4-FFF2-40B4-BE49-F238E27FC236}">
                <a16:creationId xmlns:a16="http://schemas.microsoft.com/office/drawing/2014/main" id="{EE84FC9A-9684-73C2-C6EC-A5B735F59D42}"/>
              </a:ext>
            </a:extLst>
          </p:cNvPr>
          <p:cNvPicPr>
            <a:picLocks noChangeAspect="1"/>
          </p:cNvPicPr>
          <p:nvPr/>
        </p:nvPicPr>
        <p:blipFill>
          <a:blip r:embed="rId5"/>
          <a:stretch>
            <a:fillRect/>
          </a:stretch>
        </p:blipFill>
        <p:spPr>
          <a:xfrm>
            <a:off x="12328579" y="7558563"/>
            <a:ext cx="1079572" cy="1079572"/>
          </a:xfrm>
          <a:prstGeom prst="rect">
            <a:avLst/>
          </a:prstGeom>
        </p:spPr>
      </p:pic>
      <p:sp>
        <p:nvSpPr>
          <p:cNvPr id="42" name="AutoShape 6">
            <a:extLst>
              <a:ext uri="{FF2B5EF4-FFF2-40B4-BE49-F238E27FC236}">
                <a16:creationId xmlns:a16="http://schemas.microsoft.com/office/drawing/2014/main" id="{8B782614-4834-605A-E392-4DB593FF9DD1}"/>
              </a:ext>
            </a:extLst>
          </p:cNvPr>
          <p:cNvSpPr/>
          <p:nvPr/>
        </p:nvSpPr>
        <p:spPr>
          <a:xfrm>
            <a:off x="1828800" y="1579419"/>
            <a:ext cx="7315200" cy="7058716"/>
          </a:xfrm>
          <a:prstGeom prst="rect">
            <a:avLst/>
          </a:prstGeom>
          <a:solidFill>
            <a:srgbClr val="A100FF"/>
          </a:solidFill>
          <a:ln>
            <a:solidFill>
              <a:srgbClr val="A100FF"/>
            </a:solidFill>
          </a:ln>
        </p:spPr>
        <p:txBody>
          <a:bodyPr/>
          <a:lstStyle/>
          <a:p>
            <a:endParaRPr lang="en-AU" dirty="0"/>
          </a:p>
        </p:txBody>
      </p:sp>
      <p:sp>
        <p:nvSpPr>
          <p:cNvPr id="41" name="TextBox 33">
            <a:extLst>
              <a:ext uri="{FF2B5EF4-FFF2-40B4-BE49-F238E27FC236}">
                <a16:creationId xmlns:a16="http://schemas.microsoft.com/office/drawing/2014/main" id="{2A5B5582-CD30-128D-51D9-07519BE8068D}"/>
              </a:ext>
            </a:extLst>
          </p:cNvPr>
          <p:cNvSpPr txBox="1"/>
          <p:nvPr/>
        </p:nvSpPr>
        <p:spPr>
          <a:xfrm>
            <a:off x="2734884" y="3088373"/>
            <a:ext cx="5791737" cy="3746731"/>
          </a:xfrm>
          <a:prstGeom prst="rect">
            <a:avLst/>
          </a:prstGeom>
        </p:spPr>
        <p:txBody>
          <a:bodyPr wrap="square" lIns="0" tIns="0" rIns="0" bIns="0" rtlCol="0" anchor="t">
            <a:spAutoFit/>
          </a:bodyPr>
          <a:lstStyle/>
          <a:p>
            <a:pPr>
              <a:lnSpc>
                <a:spcPts val="9600"/>
              </a:lnSpc>
            </a:pPr>
            <a:r>
              <a:rPr lang="en-US" sz="11500" b="1" u="sng" spc="-80" dirty="0">
                <a:solidFill>
                  <a:schemeClr val="bg1"/>
                </a:solidFill>
                <a:latin typeface="Modern No. 20" panose="02070704070505020303" pitchFamily="18" charset="0"/>
              </a:rPr>
              <a:t>The Analytics Team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 3">
            <a:extLst>
              <a:ext uri="{FF2B5EF4-FFF2-40B4-BE49-F238E27FC236}">
                <a16:creationId xmlns:a16="http://schemas.microsoft.com/office/drawing/2014/main" id="{5446AEF3-089C-5F95-2305-B4A7D4F9E3DF}"/>
              </a:ext>
            </a:extLst>
          </p:cNvPr>
          <p:cNvSpPr/>
          <p:nvPr/>
        </p:nvSpPr>
        <p:spPr>
          <a:xfrm>
            <a:off x="3930889" y="1452590"/>
            <a:ext cx="2483406" cy="310396"/>
          </a:xfrm>
          <a:prstGeom prst="rect">
            <a:avLst/>
          </a:prstGeom>
          <a:noFill/>
          <a:ln/>
        </p:spPr>
        <p:txBody>
          <a:bodyPr wrap="none" lIns="0" tIns="0" rIns="0" bIns="0" rtlCol="0" anchor="t"/>
          <a:lstStyle/>
          <a:p>
            <a:pPr marL="0" indent="0" algn="l">
              <a:lnSpc>
                <a:spcPts val="2400"/>
              </a:lnSpc>
              <a:buNone/>
            </a:pPr>
            <a:r>
              <a:rPr lang="en-US" sz="3200" b="1" dirty="0">
                <a:solidFill>
                  <a:schemeClr val="bg1"/>
                </a:solidFill>
                <a:latin typeface="Prata" pitchFamily="34" charset="0"/>
                <a:ea typeface="Prata" pitchFamily="34" charset="-122"/>
                <a:cs typeface="Prata" pitchFamily="34" charset="-120"/>
              </a:rPr>
              <a:t>Data Cleaning</a:t>
            </a:r>
            <a:endParaRPr lang="en-US" sz="3200" b="1" dirty="0">
              <a:solidFill>
                <a:schemeClr val="bg1"/>
              </a:solidFill>
            </a:endParaRPr>
          </a:p>
        </p:txBody>
      </p:sp>
      <p:sp>
        <p:nvSpPr>
          <p:cNvPr id="40" name="Text 4">
            <a:extLst>
              <a:ext uri="{FF2B5EF4-FFF2-40B4-BE49-F238E27FC236}">
                <a16:creationId xmlns:a16="http://schemas.microsoft.com/office/drawing/2014/main" id="{D6B5B0AE-BC63-FB7A-E1A4-7DF65A74CB73}"/>
              </a:ext>
            </a:extLst>
          </p:cNvPr>
          <p:cNvSpPr/>
          <p:nvPr/>
        </p:nvSpPr>
        <p:spPr>
          <a:xfrm>
            <a:off x="3932446" y="1880654"/>
            <a:ext cx="4964192" cy="317897"/>
          </a:xfrm>
          <a:prstGeom prst="rect">
            <a:avLst/>
          </a:prstGeom>
          <a:noFill/>
          <a:ln/>
        </p:spPr>
        <p:txBody>
          <a:bodyPr wrap="none" lIns="0" tIns="0" rIns="0" bIns="0" rtlCol="0" anchor="t"/>
          <a:lstStyle/>
          <a:p>
            <a:pPr marL="0" indent="0" algn="l">
              <a:lnSpc>
                <a:spcPts val="2500"/>
              </a:lnSpc>
              <a:buNone/>
            </a:pPr>
            <a:r>
              <a:rPr lang="en-US" sz="2400" b="1" dirty="0">
                <a:solidFill>
                  <a:schemeClr val="bg1"/>
                </a:solidFill>
                <a:latin typeface="Raleway" pitchFamily="34" charset="0"/>
                <a:ea typeface="Raleway" pitchFamily="34" charset="-122"/>
                <a:cs typeface="Raleway" pitchFamily="34" charset="-120"/>
              </a:rPr>
              <a:t>Removed missing values and standardized data types</a:t>
            </a:r>
            <a:endParaRPr lang="en-US" sz="2400" b="1" dirty="0">
              <a:solidFill>
                <a:schemeClr val="bg1"/>
              </a:solidFill>
            </a:endParaRPr>
          </a:p>
        </p:txBody>
      </p:sp>
      <p:sp>
        <p:nvSpPr>
          <p:cNvPr id="41" name="Text 8">
            <a:extLst>
              <a:ext uri="{FF2B5EF4-FFF2-40B4-BE49-F238E27FC236}">
                <a16:creationId xmlns:a16="http://schemas.microsoft.com/office/drawing/2014/main" id="{4FB3FA02-DC9F-105E-19DF-EAC2BC045C27}"/>
              </a:ext>
            </a:extLst>
          </p:cNvPr>
          <p:cNvSpPr/>
          <p:nvPr/>
        </p:nvSpPr>
        <p:spPr>
          <a:xfrm>
            <a:off x="5748236" y="3033943"/>
            <a:ext cx="2483406" cy="310396"/>
          </a:xfrm>
          <a:prstGeom prst="rect">
            <a:avLst/>
          </a:prstGeom>
          <a:noFill/>
          <a:ln/>
        </p:spPr>
        <p:txBody>
          <a:bodyPr wrap="none" lIns="0" tIns="0" rIns="0" bIns="0" rtlCol="0" anchor="t"/>
          <a:lstStyle/>
          <a:p>
            <a:pPr marL="0" indent="0" algn="l">
              <a:lnSpc>
                <a:spcPts val="2400"/>
              </a:lnSpc>
              <a:buNone/>
            </a:pPr>
            <a:r>
              <a:rPr lang="en-US" sz="3200" b="1" dirty="0">
                <a:solidFill>
                  <a:schemeClr val="bg1"/>
                </a:solidFill>
                <a:latin typeface="Prata" pitchFamily="34" charset="0"/>
                <a:ea typeface="Prata" pitchFamily="34" charset="-122"/>
                <a:cs typeface="Prata" pitchFamily="34" charset="-120"/>
              </a:rPr>
              <a:t>Data Integration</a:t>
            </a:r>
            <a:endParaRPr lang="en-US" sz="3200" b="1" dirty="0">
              <a:solidFill>
                <a:schemeClr val="bg1"/>
              </a:solidFill>
            </a:endParaRPr>
          </a:p>
        </p:txBody>
      </p:sp>
      <p:sp>
        <p:nvSpPr>
          <p:cNvPr id="42" name="Text 9">
            <a:extLst>
              <a:ext uri="{FF2B5EF4-FFF2-40B4-BE49-F238E27FC236}">
                <a16:creationId xmlns:a16="http://schemas.microsoft.com/office/drawing/2014/main" id="{A09C0C09-BB7F-9675-6126-EB1A70F63BBF}"/>
              </a:ext>
            </a:extLst>
          </p:cNvPr>
          <p:cNvSpPr/>
          <p:nvPr/>
        </p:nvSpPr>
        <p:spPr>
          <a:xfrm>
            <a:off x="5711107" y="3523740"/>
            <a:ext cx="5254943" cy="317897"/>
          </a:xfrm>
          <a:prstGeom prst="rect">
            <a:avLst/>
          </a:prstGeom>
          <a:noFill/>
          <a:ln/>
        </p:spPr>
        <p:txBody>
          <a:bodyPr wrap="none" lIns="0" tIns="0" rIns="0" bIns="0" rtlCol="0" anchor="t"/>
          <a:lstStyle/>
          <a:p>
            <a:pPr marL="0" indent="0" algn="l">
              <a:lnSpc>
                <a:spcPts val="2500"/>
              </a:lnSpc>
              <a:buNone/>
            </a:pPr>
            <a:r>
              <a:rPr lang="en-US" sz="2400" b="1" dirty="0">
                <a:solidFill>
                  <a:schemeClr val="bg1"/>
                </a:solidFill>
                <a:latin typeface="Raleway" pitchFamily="34" charset="0"/>
                <a:ea typeface="Raleway" pitchFamily="34" charset="-122"/>
                <a:cs typeface="Raleway" pitchFamily="34" charset="-120"/>
              </a:rPr>
              <a:t>Merged Reactions, Content, and Reaction Types datasets</a:t>
            </a:r>
            <a:endParaRPr lang="en-US" sz="2400" b="1" dirty="0">
              <a:solidFill>
                <a:schemeClr val="bg1"/>
              </a:solidFill>
            </a:endParaRPr>
          </a:p>
        </p:txBody>
      </p:sp>
      <p:sp>
        <p:nvSpPr>
          <p:cNvPr id="43" name="Text 13">
            <a:extLst>
              <a:ext uri="{FF2B5EF4-FFF2-40B4-BE49-F238E27FC236}">
                <a16:creationId xmlns:a16="http://schemas.microsoft.com/office/drawing/2014/main" id="{F0E2671E-CF0E-1375-8F54-357E87FCDEB9}"/>
              </a:ext>
            </a:extLst>
          </p:cNvPr>
          <p:cNvSpPr/>
          <p:nvPr/>
        </p:nvSpPr>
        <p:spPr>
          <a:xfrm>
            <a:off x="7499656" y="4715597"/>
            <a:ext cx="2483406" cy="310396"/>
          </a:xfrm>
          <a:prstGeom prst="rect">
            <a:avLst/>
          </a:prstGeom>
          <a:noFill/>
          <a:ln/>
        </p:spPr>
        <p:txBody>
          <a:bodyPr wrap="none" lIns="0" tIns="0" rIns="0" bIns="0" rtlCol="0" anchor="t"/>
          <a:lstStyle/>
          <a:p>
            <a:pPr marL="0" indent="0" algn="l">
              <a:lnSpc>
                <a:spcPts val="2400"/>
              </a:lnSpc>
              <a:buNone/>
            </a:pPr>
            <a:r>
              <a:rPr lang="en-US" sz="3200" b="1" dirty="0">
                <a:solidFill>
                  <a:schemeClr val="bg1"/>
                </a:solidFill>
                <a:latin typeface="Prata" pitchFamily="34" charset="0"/>
                <a:ea typeface="Prata" pitchFamily="34" charset="-122"/>
                <a:cs typeface="Prata" pitchFamily="34" charset="-120"/>
              </a:rPr>
              <a:t>Analysis</a:t>
            </a:r>
            <a:endParaRPr lang="en-US" sz="3200" b="1" dirty="0">
              <a:solidFill>
                <a:schemeClr val="bg1"/>
              </a:solidFill>
            </a:endParaRPr>
          </a:p>
        </p:txBody>
      </p:sp>
      <p:sp>
        <p:nvSpPr>
          <p:cNvPr id="44" name="Text 14">
            <a:extLst>
              <a:ext uri="{FF2B5EF4-FFF2-40B4-BE49-F238E27FC236}">
                <a16:creationId xmlns:a16="http://schemas.microsoft.com/office/drawing/2014/main" id="{232075CD-169E-1215-7636-72A9FCFB240B}"/>
              </a:ext>
            </a:extLst>
          </p:cNvPr>
          <p:cNvSpPr/>
          <p:nvPr/>
        </p:nvSpPr>
        <p:spPr>
          <a:xfrm>
            <a:off x="7524680" y="5224308"/>
            <a:ext cx="5406033" cy="317897"/>
          </a:xfrm>
          <a:prstGeom prst="rect">
            <a:avLst/>
          </a:prstGeom>
          <a:noFill/>
          <a:ln/>
        </p:spPr>
        <p:txBody>
          <a:bodyPr wrap="none" lIns="0" tIns="0" rIns="0" bIns="0" rtlCol="0" anchor="t"/>
          <a:lstStyle/>
          <a:p>
            <a:pPr marL="0" indent="0" algn="l">
              <a:lnSpc>
                <a:spcPts val="2500"/>
              </a:lnSpc>
              <a:buNone/>
            </a:pPr>
            <a:r>
              <a:rPr lang="en-US" sz="2400" b="1" dirty="0">
                <a:solidFill>
                  <a:schemeClr val="bg1"/>
                </a:solidFill>
                <a:latin typeface="Raleway" pitchFamily="34" charset="0"/>
                <a:ea typeface="Raleway" pitchFamily="34" charset="-122"/>
                <a:cs typeface="Raleway" pitchFamily="34" charset="-120"/>
              </a:rPr>
              <a:t>Grouped by content categories and calculated total scores</a:t>
            </a:r>
            <a:endParaRPr lang="en-US" sz="2400" b="1" dirty="0">
              <a:solidFill>
                <a:schemeClr val="bg1"/>
              </a:solidFill>
            </a:endParaRPr>
          </a:p>
        </p:txBody>
      </p:sp>
      <p:sp>
        <p:nvSpPr>
          <p:cNvPr id="45" name="Text 18">
            <a:extLst>
              <a:ext uri="{FF2B5EF4-FFF2-40B4-BE49-F238E27FC236}">
                <a16:creationId xmlns:a16="http://schemas.microsoft.com/office/drawing/2014/main" id="{2D220E4E-178C-AC12-BCF7-8F96F91C1C11}"/>
              </a:ext>
            </a:extLst>
          </p:cNvPr>
          <p:cNvSpPr/>
          <p:nvPr/>
        </p:nvSpPr>
        <p:spPr>
          <a:xfrm>
            <a:off x="9426115" y="6238416"/>
            <a:ext cx="2483406" cy="310396"/>
          </a:xfrm>
          <a:prstGeom prst="rect">
            <a:avLst/>
          </a:prstGeom>
          <a:noFill/>
          <a:ln/>
        </p:spPr>
        <p:txBody>
          <a:bodyPr wrap="none" lIns="0" tIns="0" rIns="0" bIns="0" rtlCol="0" anchor="t"/>
          <a:lstStyle/>
          <a:p>
            <a:pPr marL="0" indent="0" algn="l">
              <a:lnSpc>
                <a:spcPts val="2400"/>
              </a:lnSpc>
              <a:buNone/>
            </a:pPr>
            <a:r>
              <a:rPr lang="en-US" sz="3200" b="1" dirty="0">
                <a:solidFill>
                  <a:schemeClr val="bg1"/>
                </a:solidFill>
                <a:latin typeface="Prata" pitchFamily="34" charset="0"/>
                <a:ea typeface="Prata" pitchFamily="34" charset="-122"/>
                <a:cs typeface="Prata" pitchFamily="34" charset="-120"/>
              </a:rPr>
              <a:t>Visualization</a:t>
            </a:r>
            <a:endParaRPr lang="en-US" sz="3200" b="1" dirty="0">
              <a:solidFill>
                <a:schemeClr val="bg1"/>
              </a:solidFill>
            </a:endParaRPr>
          </a:p>
        </p:txBody>
      </p:sp>
      <p:sp>
        <p:nvSpPr>
          <p:cNvPr id="46" name="Text 19">
            <a:extLst>
              <a:ext uri="{FF2B5EF4-FFF2-40B4-BE49-F238E27FC236}">
                <a16:creationId xmlns:a16="http://schemas.microsoft.com/office/drawing/2014/main" id="{62224DC1-12A1-F3E3-76DE-F31332742FD6}"/>
              </a:ext>
            </a:extLst>
          </p:cNvPr>
          <p:cNvSpPr/>
          <p:nvPr/>
        </p:nvSpPr>
        <p:spPr>
          <a:xfrm>
            <a:off x="9457858" y="6686855"/>
            <a:ext cx="5832396" cy="317897"/>
          </a:xfrm>
          <a:prstGeom prst="rect">
            <a:avLst/>
          </a:prstGeom>
          <a:noFill/>
          <a:ln/>
        </p:spPr>
        <p:txBody>
          <a:bodyPr wrap="none" lIns="0" tIns="0" rIns="0" bIns="0" rtlCol="0" anchor="t"/>
          <a:lstStyle/>
          <a:p>
            <a:pPr marL="0" indent="0" algn="l">
              <a:lnSpc>
                <a:spcPts val="2500"/>
              </a:lnSpc>
              <a:buNone/>
            </a:pPr>
            <a:r>
              <a:rPr lang="en-US" sz="2400" b="1" dirty="0">
                <a:solidFill>
                  <a:schemeClr val="bg1"/>
                </a:solidFill>
                <a:latin typeface="Raleway" pitchFamily="34" charset="0"/>
                <a:ea typeface="Raleway" pitchFamily="34" charset="-122"/>
                <a:cs typeface="Raleway" pitchFamily="34" charset="-120"/>
              </a:rPr>
              <a:t>Created charts to showcase category </a:t>
            </a:r>
          </a:p>
          <a:p>
            <a:pPr marL="0" indent="0" algn="l">
              <a:lnSpc>
                <a:spcPts val="2500"/>
              </a:lnSpc>
              <a:buNone/>
            </a:pPr>
            <a:r>
              <a:rPr lang="en-US" sz="2400" b="1" dirty="0">
                <a:solidFill>
                  <a:schemeClr val="bg1"/>
                </a:solidFill>
                <a:latin typeface="Raleway" pitchFamily="34" charset="0"/>
                <a:ea typeface="Raleway" pitchFamily="34" charset="-122"/>
                <a:cs typeface="Raleway" pitchFamily="34" charset="-120"/>
              </a:rPr>
              <a:t>performance and insights</a:t>
            </a:r>
            <a:endParaRPr lang="en-US" sz="2400" b="1" dirty="0">
              <a:solidFill>
                <a:schemeClr val="bg1"/>
              </a:solidFill>
            </a:endParaRPr>
          </a:p>
        </p:txBody>
      </p:sp>
      <p:sp>
        <p:nvSpPr>
          <p:cNvPr id="47" name="Text 23">
            <a:extLst>
              <a:ext uri="{FF2B5EF4-FFF2-40B4-BE49-F238E27FC236}">
                <a16:creationId xmlns:a16="http://schemas.microsoft.com/office/drawing/2014/main" id="{AF9DB7CC-600C-B4AF-6612-CAA7DD0C52E7}"/>
              </a:ext>
            </a:extLst>
          </p:cNvPr>
          <p:cNvSpPr/>
          <p:nvPr/>
        </p:nvSpPr>
        <p:spPr>
          <a:xfrm>
            <a:off x="11306177" y="7886690"/>
            <a:ext cx="2483406" cy="310396"/>
          </a:xfrm>
          <a:prstGeom prst="rect">
            <a:avLst/>
          </a:prstGeom>
          <a:noFill/>
          <a:ln/>
        </p:spPr>
        <p:txBody>
          <a:bodyPr wrap="none" lIns="0" tIns="0" rIns="0" bIns="0" rtlCol="0" anchor="t"/>
          <a:lstStyle/>
          <a:p>
            <a:pPr marL="0" indent="0" algn="l">
              <a:lnSpc>
                <a:spcPts val="2400"/>
              </a:lnSpc>
              <a:buNone/>
            </a:pPr>
            <a:r>
              <a:rPr lang="en-US" sz="3200" b="1" dirty="0">
                <a:solidFill>
                  <a:schemeClr val="bg1"/>
                </a:solidFill>
                <a:latin typeface="Prata" pitchFamily="34" charset="0"/>
                <a:ea typeface="Prata" pitchFamily="34" charset="-122"/>
                <a:cs typeface="Prata" pitchFamily="34" charset="-120"/>
              </a:rPr>
              <a:t>Recommendations</a:t>
            </a:r>
            <a:endParaRPr lang="en-US" sz="3200" b="1" dirty="0">
              <a:solidFill>
                <a:schemeClr val="bg1"/>
              </a:solidFill>
            </a:endParaRPr>
          </a:p>
        </p:txBody>
      </p:sp>
      <p:sp>
        <p:nvSpPr>
          <p:cNvPr id="48" name="Text 24">
            <a:extLst>
              <a:ext uri="{FF2B5EF4-FFF2-40B4-BE49-F238E27FC236}">
                <a16:creationId xmlns:a16="http://schemas.microsoft.com/office/drawing/2014/main" id="{3E92A894-6C8D-15E3-503C-312AC61C9232}"/>
              </a:ext>
            </a:extLst>
          </p:cNvPr>
          <p:cNvSpPr/>
          <p:nvPr/>
        </p:nvSpPr>
        <p:spPr>
          <a:xfrm>
            <a:off x="11276973" y="8304621"/>
            <a:ext cx="5395970" cy="415873"/>
          </a:xfrm>
          <a:prstGeom prst="rect">
            <a:avLst/>
          </a:prstGeom>
          <a:noFill/>
          <a:ln/>
        </p:spPr>
        <p:txBody>
          <a:bodyPr wrap="none" lIns="0" tIns="0" rIns="0" bIns="0" rtlCol="0" anchor="t"/>
          <a:lstStyle/>
          <a:p>
            <a:pPr marL="0" indent="0" algn="l">
              <a:lnSpc>
                <a:spcPts val="2500"/>
              </a:lnSpc>
              <a:buNone/>
            </a:pPr>
            <a:r>
              <a:rPr lang="en-US" sz="2400" b="1" dirty="0">
                <a:solidFill>
                  <a:schemeClr val="bg1"/>
                </a:solidFill>
                <a:latin typeface="Raleway" pitchFamily="34" charset="0"/>
                <a:ea typeface="Raleway" pitchFamily="34" charset="-122"/>
                <a:cs typeface="Raleway" pitchFamily="34" charset="-120"/>
              </a:rPr>
              <a:t>Proposed scalable big data practices </a:t>
            </a:r>
          </a:p>
          <a:p>
            <a:pPr marL="0" indent="0" algn="l">
              <a:lnSpc>
                <a:spcPts val="2500"/>
              </a:lnSpc>
              <a:buNone/>
            </a:pPr>
            <a:r>
              <a:rPr lang="en-US" sz="2400" b="1" dirty="0">
                <a:solidFill>
                  <a:schemeClr val="bg1"/>
                </a:solidFill>
                <a:latin typeface="Raleway" pitchFamily="34" charset="0"/>
                <a:ea typeface="Raleway" pitchFamily="34" charset="-122"/>
                <a:cs typeface="Raleway" pitchFamily="34" charset="-120"/>
              </a:rPr>
              <a:t>and IPO strategies</a:t>
            </a:r>
            <a:endParaRPr lang="en-US" sz="2400" b="1" dirty="0">
              <a:solidFill>
                <a:schemeClr val="bg1"/>
              </a:solidFill>
            </a:endParaRPr>
          </a:p>
        </p:txBody>
      </p:sp>
      <p:sp>
        <p:nvSpPr>
          <p:cNvPr id="49" name="TextBox 33">
            <a:extLst>
              <a:ext uri="{FF2B5EF4-FFF2-40B4-BE49-F238E27FC236}">
                <a16:creationId xmlns:a16="http://schemas.microsoft.com/office/drawing/2014/main" id="{CC89740C-8DFB-DF75-B5D7-BB411B572C88}"/>
              </a:ext>
            </a:extLst>
          </p:cNvPr>
          <p:cNvSpPr txBox="1"/>
          <p:nvPr/>
        </p:nvSpPr>
        <p:spPr>
          <a:xfrm>
            <a:off x="13282147" y="657289"/>
            <a:ext cx="5791737" cy="1284519"/>
          </a:xfrm>
          <a:prstGeom prst="rect">
            <a:avLst/>
          </a:prstGeom>
        </p:spPr>
        <p:txBody>
          <a:bodyPr wrap="square" lIns="0" tIns="0" rIns="0" bIns="0" rtlCol="0" anchor="t">
            <a:spAutoFit/>
          </a:bodyPr>
          <a:lstStyle/>
          <a:p>
            <a:pPr>
              <a:lnSpc>
                <a:spcPts val="9600"/>
              </a:lnSpc>
            </a:pPr>
            <a:r>
              <a:rPr lang="en-US" sz="11500" b="1" u="sng" spc="-80" dirty="0">
                <a:solidFill>
                  <a:schemeClr val="bg1"/>
                </a:solidFill>
                <a:latin typeface="Modern No. 20" panose="02070704070505020303" pitchFamily="18" charset="0"/>
              </a:rPr>
              <a:t>Process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6">
            <a:extLst>
              <a:ext uri="{FF2B5EF4-FFF2-40B4-BE49-F238E27FC236}">
                <a16:creationId xmlns:a16="http://schemas.microsoft.com/office/drawing/2014/main" id="{4DC9FCF2-138B-6D23-B74D-488BB075676E}"/>
              </a:ext>
            </a:extLst>
          </p:cNvPr>
          <p:cNvSpPr/>
          <p:nvPr/>
        </p:nvSpPr>
        <p:spPr>
          <a:xfrm>
            <a:off x="-44332" y="7228"/>
            <a:ext cx="18332332" cy="10279771"/>
          </a:xfrm>
          <a:prstGeom prst="rect">
            <a:avLst/>
          </a:prstGeom>
          <a:solidFill>
            <a:srgbClr val="A100FF"/>
          </a:solidFill>
          <a:ln>
            <a:solidFill>
              <a:srgbClr val="A100FF"/>
            </a:solidFill>
          </a:ln>
        </p:spPr>
        <p:txBody>
          <a:bodyPr/>
          <a:lstStyle/>
          <a:p>
            <a:endParaRPr lang="en-AU" dirty="0"/>
          </a:p>
        </p:txBody>
      </p:sp>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pic>
        <p:nvPicPr>
          <p:cNvPr id="14" name="Image 0" descr="preencoded.png">
            <a:extLst>
              <a:ext uri="{FF2B5EF4-FFF2-40B4-BE49-F238E27FC236}">
                <a16:creationId xmlns:a16="http://schemas.microsoft.com/office/drawing/2014/main" id="{5378B0D6-70D5-D66F-7DCD-1DF8C832A977}"/>
              </a:ext>
            </a:extLst>
          </p:cNvPr>
          <p:cNvPicPr>
            <a:picLocks noChangeAspect="1"/>
          </p:cNvPicPr>
          <p:nvPr/>
        </p:nvPicPr>
        <p:blipFill>
          <a:blip r:embed="rId7"/>
          <a:stretch>
            <a:fillRect/>
          </a:stretch>
        </p:blipFill>
        <p:spPr>
          <a:xfrm>
            <a:off x="178428" y="231538"/>
            <a:ext cx="17880972" cy="9864962"/>
          </a:xfrm>
          <a:prstGeom prst="rect">
            <a:avLst/>
          </a:prstGeom>
        </p:spPr>
      </p:pic>
      <p:sp>
        <p:nvSpPr>
          <p:cNvPr id="16" name="TextBox 33">
            <a:extLst>
              <a:ext uri="{FF2B5EF4-FFF2-40B4-BE49-F238E27FC236}">
                <a16:creationId xmlns:a16="http://schemas.microsoft.com/office/drawing/2014/main" id="{6C1BDF47-B280-4060-AFE4-1C78D385CC49}"/>
              </a:ext>
            </a:extLst>
          </p:cNvPr>
          <p:cNvSpPr txBox="1"/>
          <p:nvPr/>
        </p:nvSpPr>
        <p:spPr>
          <a:xfrm>
            <a:off x="7225557" y="46009"/>
            <a:ext cx="3786714" cy="1231106"/>
          </a:xfrm>
          <a:prstGeom prst="rect">
            <a:avLst/>
          </a:prstGeom>
        </p:spPr>
        <p:txBody>
          <a:bodyPr wrap="square" lIns="0" tIns="0" rIns="0" bIns="0" rtlCol="0" anchor="t">
            <a:spAutoFit/>
          </a:bodyPr>
          <a:lstStyle/>
          <a:p>
            <a:pPr>
              <a:lnSpc>
                <a:spcPts val="9600"/>
              </a:lnSpc>
            </a:pPr>
            <a:r>
              <a:rPr lang="en-US" sz="8000" b="1" u="sng" spc="-80" dirty="0">
                <a:solidFill>
                  <a:schemeClr val="bg1"/>
                </a:solidFill>
                <a:latin typeface="Modern No. 20" panose="02070704070505020303" pitchFamily="18" charset="0"/>
              </a:rPr>
              <a:t>Insights</a:t>
            </a:r>
          </a:p>
        </p:txBody>
      </p:sp>
      <p:pic>
        <p:nvPicPr>
          <p:cNvPr id="18" name="Picture 17">
            <a:extLst>
              <a:ext uri="{FF2B5EF4-FFF2-40B4-BE49-F238E27FC236}">
                <a16:creationId xmlns:a16="http://schemas.microsoft.com/office/drawing/2014/main" id="{0D093239-A794-8236-1CE4-085F218EA1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1427" y="1462644"/>
            <a:ext cx="10524026" cy="7033656"/>
          </a:xfrm>
          <a:prstGeom prst="rect">
            <a:avLst/>
          </a:prstGeom>
        </p:spPr>
      </p:pic>
      <p:pic>
        <p:nvPicPr>
          <p:cNvPr id="20" name="Picture 19">
            <a:extLst>
              <a:ext uri="{FF2B5EF4-FFF2-40B4-BE49-F238E27FC236}">
                <a16:creationId xmlns:a16="http://schemas.microsoft.com/office/drawing/2014/main" id="{0F46AFFF-B69F-0CDF-9332-B2B7F07DC7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12271" y="2171700"/>
            <a:ext cx="6916980" cy="58394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6">
            <a:extLst>
              <a:ext uri="{FF2B5EF4-FFF2-40B4-BE49-F238E27FC236}">
                <a16:creationId xmlns:a16="http://schemas.microsoft.com/office/drawing/2014/main" id="{210CCBAD-102B-F5A6-F3AE-DE8BE038736C}"/>
              </a:ext>
            </a:extLst>
          </p:cNvPr>
          <p:cNvSpPr/>
          <p:nvPr/>
        </p:nvSpPr>
        <p:spPr>
          <a:xfrm>
            <a:off x="-44332" y="7228"/>
            <a:ext cx="18332332" cy="10279771"/>
          </a:xfrm>
          <a:prstGeom prst="rect">
            <a:avLst/>
          </a:prstGeom>
          <a:solidFill>
            <a:srgbClr val="A100FF"/>
          </a:solidFill>
          <a:ln>
            <a:solidFill>
              <a:srgbClr val="A100FF"/>
            </a:solidFill>
          </a:ln>
        </p:spPr>
        <p:txBody>
          <a:bodyPr/>
          <a:lstStyle/>
          <a:p>
            <a:endParaRPr lang="en-AU" dirty="0"/>
          </a:p>
        </p:txBody>
      </p:sp>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pic>
        <p:nvPicPr>
          <p:cNvPr id="27" name="Image 0" descr="preencoded.png">
            <a:extLst>
              <a:ext uri="{FF2B5EF4-FFF2-40B4-BE49-F238E27FC236}">
                <a16:creationId xmlns:a16="http://schemas.microsoft.com/office/drawing/2014/main" id="{D04F1F22-1A05-7822-CD80-39C3A40DE9A4}"/>
              </a:ext>
            </a:extLst>
          </p:cNvPr>
          <p:cNvPicPr>
            <a:picLocks noChangeAspect="1"/>
          </p:cNvPicPr>
          <p:nvPr/>
        </p:nvPicPr>
        <p:blipFill>
          <a:blip r:embed="rId5"/>
          <a:stretch>
            <a:fillRect/>
          </a:stretch>
        </p:blipFill>
        <p:spPr>
          <a:xfrm>
            <a:off x="178428" y="231538"/>
            <a:ext cx="17880972" cy="9864962"/>
          </a:xfrm>
          <a:prstGeom prst="rect">
            <a:avLst/>
          </a:prstGeom>
        </p:spPr>
      </p:pic>
      <p:pic>
        <p:nvPicPr>
          <p:cNvPr id="45" name="Picture 44">
            <a:extLst>
              <a:ext uri="{FF2B5EF4-FFF2-40B4-BE49-F238E27FC236}">
                <a16:creationId xmlns:a16="http://schemas.microsoft.com/office/drawing/2014/main" id="{CE4286C5-4AA2-DFE0-7DE0-35EFB3FFBE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474" y="413209"/>
            <a:ext cx="17531052" cy="950161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3F8D5-BBEB-0125-099C-5E6BFE6E2B7C}"/>
            </a:ext>
          </a:extLst>
        </p:cNvPr>
        <p:cNvGrpSpPr/>
        <p:nvPr/>
      </p:nvGrpSpPr>
      <p:grpSpPr>
        <a:xfrm>
          <a:off x="0" y="0"/>
          <a:ext cx="0" cy="0"/>
          <a:chOff x="0" y="0"/>
          <a:chExt cx="0" cy="0"/>
        </a:xfrm>
      </p:grpSpPr>
      <p:sp>
        <p:nvSpPr>
          <p:cNvPr id="36" name="AutoShape 6">
            <a:extLst>
              <a:ext uri="{FF2B5EF4-FFF2-40B4-BE49-F238E27FC236}">
                <a16:creationId xmlns:a16="http://schemas.microsoft.com/office/drawing/2014/main" id="{CBA5FF8A-627E-08FA-D2DE-8EB037B17664}"/>
              </a:ext>
            </a:extLst>
          </p:cNvPr>
          <p:cNvSpPr/>
          <p:nvPr/>
        </p:nvSpPr>
        <p:spPr>
          <a:xfrm>
            <a:off x="-44332" y="0"/>
            <a:ext cx="18332332" cy="10279771"/>
          </a:xfrm>
          <a:prstGeom prst="rect">
            <a:avLst/>
          </a:prstGeom>
          <a:solidFill>
            <a:srgbClr val="A100FF"/>
          </a:solidFill>
          <a:ln>
            <a:solidFill>
              <a:srgbClr val="A100FF"/>
            </a:solidFill>
          </a:ln>
        </p:spPr>
        <p:txBody>
          <a:bodyPr/>
          <a:lstStyle/>
          <a:p>
            <a:endParaRPr lang="en-AU" dirty="0"/>
          </a:p>
        </p:txBody>
      </p:sp>
      <p:grpSp>
        <p:nvGrpSpPr>
          <p:cNvPr id="2" name="Group 2">
            <a:extLst>
              <a:ext uri="{FF2B5EF4-FFF2-40B4-BE49-F238E27FC236}">
                <a16:creationId xmlns:a16="http://schemas.microsoft.com/office/drawing/2014/main" id="{E99923CD-D843-B56B-D591-C0D72753AB86}"/>
              </a:ext>
            </a:extLst>
          </p:cNvPr>
          <p:cNvGrpSpPr/>
          <p:nvPr/>
        </p:nvGrpSpPr>
        <p:grpSpPr>
          <a:xfrm>
            <a:off x="555213" y="9490985"/>
            <a:ext cx="17253775" cy="2017079"/>
            <a:chOff x="0" y="0"/>
            <a:chExt cx="23005033" cy="2689439"/>
          </a:xfrm>
        </p:grpSpPr>
        <p:pic>
          <p:nvPicPr>
            <p:cNvPr id="3" name="Picture 3">
              <a:extLst>
                <a:ext uri="{FF2B5EF4-FFF2-40B4-BE49-F238E27FC236}">
                  <a16:creationId xmlns:a16="http://schemas.microsoft.com/office/drawing/2014/main" id="{8B2E127C-F9A1-7824-BA14-6CC83BA9133A}"/>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a:extLst>
                <a:ext uri="{FF2B5EF4-FFF2-40B4-BE49-F238E27FC236}">
                  <a16:creationId xmlns:a16="http://schemas.microsoft.com/office/drawing/2014/main" id="{497362FB-963B-BF0E-0FA4-94D62E4BBC28}"/>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a:extLst>
                <a:ext uri="{FF2B5EF4-FFF2-40B4-BE49-F238E27FC236}">
                  <a16:creationId xmlns:a16="http://schemas.microsoft.com/office/drawing/2014/main" id="{0DB9AEC4-80AA-DD38-7819-42D7F6A69BB3}"/>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a:extLst>
                <a:ext uri="{FF2B5EF4-FFF2-40B4-BE49-F238E27FC236}">
                  <a16:creationId xmlns:a16="http://schemas.microsoft.com/office/drawing/2014/main" id="{4C8A3340-73BD-E5B4-333F-85334B6E497F}"/>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a:extLst>
                <a:ext uri="{FF2B5EF4-FFF2-40B4-BE49-F238E27FC236}">
                  <a16:creationId xmlns:a16="http://schemas.microsoft.com/office/drawing/2014/main" id="{B6C26716-A4AF-717E-2667-88BB889C414E}"/>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a:extLst>
                <a:ext uri="{FF2B5EF4-FFF2-40B4-BE49-F238E27FC236}">
                  <a16:creationId xmlns:a16="http://schemas.microsoft.com/office/drawing/2014/main" id="{DF4195A0-3385-3B97-F99F-F6D693B075F9}"/>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a:extLst>
                <a:ext uri="{FF2B5EF4-FFF2-40B4-BE49-F238E27FC236}">
                  <a16:creationId xmlns:a16="http://schemas.microsoft.com/office/drawing/2014/main" id="{31149368-E4C2-6AB4-02C3-7302A2E5D4E4}"/>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4" name="Group 14">
            <a:extLst>
              <a:ext uri="{FF2B5EF4-FFF2-40B4-BE49-F238E27FC236}">
                <a16:creationId xmlns:a16="http://schemas.microsoft.com/office/drawing/2014/main" id="{7EA1F0E4-63AC-DFEF-F657-469CBA0E3ACF}"/>
              </a:ext>
            </a:extLst>
          </p:cNvPr>
          <p:cNvGrpSpPr/>
          <p:nvPr/>
        </p:nvGrpSpPr>
        <p:grpSpPr>
          <a:xfrm>
            <a:off x="655751" y="-710238"/>
            <a:ext cx="17253775" cy="2017079"/>
            <a:chOff x="0" y="0"/>
            <a:chExt cx="23005033" cy="2689439"/>
          </a:xfrm>
        </p:grpSpPr>
        <p:pic>
          <p:nvPicPr>
            <p:cNvPr id="15" name="Picture 15">
              <a:extLst>
                <a:ext uri="{FF2B5EF4-FFF2-40B4-BE49-F238E27FC236}">
                  <a16:creationId xmlns:a16="http://schemas.microsoft.com/office/drawing/2014/main" id="{40E3E4A0-3061-6D5F-1F83-FDEFC295D0CD}"/>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a:extLst>
                <a:ext uri="{FF2B5EF4-FFF2-40B4-BE49-F238E27FC236}">
                  <a16:creationId xmlns:a16="http://schemas.microsoft.com/office/drawing/2014/main" id="{D7112B18-4A0A-35E2-58EB-14AB0D31BA8B}"/>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a:extLst>
                <a:ext uri="{FF2B5EF4-FFF2-40B4-BE49-F238E27FC236}">
                  <a16:creationId xmlns:a16="http://schemas.microsoft.com/office/drawing/2014/main" id="{A62DCEB7-2251-D604-7D8E-4A697AF0E75B}"/>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a:extLst>
                <a:ext uri="{FF2B5EF4-FFF2-40B4-BE49-F238E27FC236}">
                  <a16:creationId xmlns:a16="http://schemas.microsoft.com/office/drawing/2014/main" id="{59861197-488C-B2DA-73E2-62446C700ECD}"/>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a:extLst>
                <a:ext uri="{FF2B5EF4-FFF2-40B4-BE49-F238E27FC236}">
                  <a16:creationId xmlns:a16="http://schemas.microsoft.com/office/drawing/2014/main" id="{6F62C5C5-0E2B-871D-A6EE-E4C18B32240A}"/>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a:extLst>
                <a:ext uri="{FF2B5EF4-FFF2-40B4-BE49-F238E27FC236}">
                  <a16:creationId xmlns:a16="http://schemas.microsoft.com/office/drawing/2014/main" id="{2F69B137-B481-691A-A78A-A8E90DBA53ED}"/>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a:extLst>
                <a:ext uri="{FF2B5EF4-FFF2-40B4-BE49-F238E27FC236}">
                  <a16:creationId xmlns:a16="http://schemas.microsoft.com/office/drawing/2014/main" id="{09BA52FE-887F-4351-18D4-45AE230F972C}"/>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pic>
        <p:nvPicPr>
          <p:cNvPr id="27" name="Image 0" descr="preencoded.png">
            <a:extLst>
              <a:ext uri="{FF2B5EF4-FFF2-40B4-BE49-F238E27FC236}">
                <a16:creationId xmlns:a16="http://schemas.microsoft.com/office/drawing/2014/main" id="{693C2168-96BA-8565-C6F3-BDAD3AB15FBF}"/>
              </a:ext>
            </a:extLst>
          </p:cNvPr>
          <p:cNvPicPr>
            <a:picLocks noChangeAspect="1"/>
          </p:cNvPicPr>
          <p:nvPr/>
        </p:nvPicPr>
        <p:blipFill>
          <a:blip r:embed="rId5"/>
          <a:stretch>
            <a:fillRect/>
          </a:stretch>
        </p:blipFill>
        <p:spPr>
          <a:xfrm>
            <a:off x="178428" y="231538"/>
            <a:ext cx="17880972" cy="9864962"/>
          </a:xfrm>
          <a:prstGeom prst="rect">
            <a:avLst/>
          </a:prstGeom>
        </p:spPr>
      </p:pic>
      <p:pic>
        <p:nvPicPr>
          <p:cNvPr id="28" name="Image 0" descr="preencoded.png">
            <a:extLst>
              <a:ext uri="{FF2B5EF4-FFF2-40B4-BE49-F238E27FC236}">
                <a16:creationId xmlns:a16="http://schemas.microsoft.com/office/drawing/2014/main" id="{2694A9D2-6520-D09A-1A2D-43A244D3B364}"/>
              </a:ext>
            </a:extLst>
          </p:cNvPr>
          <p:cNvPicPr>
            <a:picLocks noChangeAspect="1"/>
          </p:cNvPicPr>
          <p:nvPr/>
        </p:nvPicPr>
        <p:blipFill>
          <a:blip r:embed="rId6"/>
          <a:stretch>
            <a:fillRect/>
          </a:stretch>
        </p:blipFill>
        <p:spPr>
          <a:xfrm>
            <a:off x="326158" y="434201"/>
            <a:ext cx="6253191" cy="9379787"/>
          </a:xfrm>
          <a:prstGeom prst="rect">
            <a:avLst/>
          </a:prstGeom>
        </p:spPr>
      </p:pic>
      <p:sp>
        <p:nvSpPr>
          <p:cNvPr id="29" name="Text 0">
            <a:extLst>
              <a:ext uri="{FF2B5EF4-FFF2-40B4-BE49-F238E27FC236}">
                <a16:creationId xmlns:a16="http://schemas.microsoft.com/office/drawing/2014/main" id="{699281DA-5BD3-6D88-601D-D31D61DD3867}"/>
              </a:ext>
            </a:extLst>
          </p:cNvPr>
          <p:cNvSpPr/>
          <p:nvPr/>
        </p:nvSpPr>
        <p:spPr>
          <a:xfrm>
            <a:off x="7649688" y="1604121"/>
            <a:ext cx="9339372" cy="1831329"/>
          </a:xfrm>
          <a:prstGeom prst="rect">
            <a:avLst/>
          </a:prstGeom>
          <a:noFill/>
          <a:ln/>
        </p:spPr>
        <p:txBody>
          <a:bodyPr wrap="square" lIns="0" tIns="0" rIns="0" bIns="0" rtlCol="0" anchor="t"/>
          <a:lstStyle/>
          <a:p>
            <a:pPr marL="0" indent="0">
              <a:lnSpc>
                <a:spcPts val="6050"/>
              </a:lnSpc>
              <a:buNone/>
            </a:pPr>
            <a:r>
              <a:rPr lang="en-US" sz="6000" b="1" dirty="0">
                <a:solidFill>
                  <a:srgbClr val="F5F0F0"/>
                </a:solidFill>
                <a:latin typeface="Merriweather" pitchFamily="34" charset="0"/>
                <a:ea typeface="Merriweather" pitchFamily="34" charset="-122"/>
                <a:cs typeface="Merriweather" pitchFamily="34" charset="-120"/>
              </a:rPr>
              <a:t>Content Diversity: </a:t>
            </a:r>
          </a:p>
          <a:p>
            <a:pPr marL="0" indent="0">
              <a:lnSpc>
                <a:spcPts val="6050"/>
              </a:lnSpc>
              <a:buNone/>
            </a:pPr>
            <a:r>
              <a:rPr lang="en-US" sz="6000" b="1" dirty="0">
                <a:solidFill>
                  <a:srgbClr val="F5F0F0"/>
                </a:solidFill>
                <a:latin typeface="Merriweather" pitchFamily="34" charset="0"/>
                <a:ea typeface="Merriweather" pitchFamily="34" charset="-122"/>
                <a:cs typeface="Merriweather" pitchFamily="34" charset="-120"/>
              </a:rPr>
              <a:t>A Wide Audience Appeal</a:t>
            </a:r>
            <a:endParaRPr lang="en-US" sz="6000" b="1" dirty="0"/>
          </a:p>
        </p:txBody>
      </p:sp>
      <p:sp>
        <p:nvSpPr>
          <p:cNvPr id="30" name="Shape 1">
            <a:extLst>
              <a:ext uri="{FF2B5EF4-FFF2-40B4-BE49-F238E27FC236}">
                <a16:creationId xmlns:a16="http://schemas.microsoft.com/office/drawing/2014/main" id="{E31E639C-9E52-4983-095E-65FD3D9E9BDC}"/>
              </a:ext>
            </a:extLst>
          </p:cNvPr>
          <p:cNvSpPr/>
          <p:nvPr/>
        </p:nvSpPr>
        <p:spPr>
          <a:xfrm>
            <a:off x="8015079" y="4028300"/>
            <a:ext cx="555308" cy="555308"/>
          </a:xfrm>
          <a:prstGeom prst="roundRect">
            <a:avLst>
              <a:gd name="adj" fmla="val 18669"/>
            </a:avLst>
          </a:prstGeom>
          <a:solidFill>
            <a:schemeClr val="bg1"/>
          </a:solidFill>
          <a:ln w="15240">
            <a:solidFill>
              <a:srgbClr val="194A99"/>
            </a:solidFill>
            <a:prstDash val="solid"/>
          </a:ln>
        </p:spPr>
      </p:sp>
      <p:sp>
        <p:nvSpPr>
          <p:cNvPr id="31" name="Text 3">
            <a:extLst>
              <a:ext uri="{FF2B5EF4-FFF2-40B4-BE49-F238E27FC236}">
                <a16:creationId xmlns:a16="http://schemas.microsoft.com/office/drawing/2014/main" id="{3F82F32E-FAD6-6997-CA34-410A5C4B6621}"/>
              </a:ext>
            </a:extLst>
          </p:cNvPr>
          <p:cNvSpPr/>
          <p:nvPr/>
        </p:nvSpPr>
        <p:spPr>
          <a:xfrm>
            <a:off x="8713002" y="4172676"/>
            <a:ext cx="6498383" cy="771049"/>
          </a:xfrm>
          <a:prstGeom prst="rect">
            <a:avLst/>
          </a:prstGeom>
          <a:noFill/>
          <a:ln/>
        </p:spPr>
        <p:txBody>
          <a:bodyPr wrap="square" lIns="0" tIns="0" rIns="0" bIns="0" rtlCol="0" anchor="t"/>
          <a:lstStyle/>
          <a:p>
            <a:pPr marL="0" indent="0">
              <a:lnSpc>
                <a:spcPts val="3000"/>
              </a:lnSpc>
              <a:buNone/>
            </a:pPr>
            <a:r>
              <a:rPr lang="en-US" sz="4400" b="1" dirty="0">
                <a:solidFill>
                  <a:schemeClr val="bg1"/>
                </a:solidFill>
                <a:latin typeface="Merriweather" pitchFamily="34" charset="0"/>
                <a:ea typeface="Merriweather" pitchFamily="34" charset="-122"/>
                <a:cs typeface="Merriweather" pitchFamily="34" charset="-120"/>
              </a:rPr>
              <a:t>41 Unique Categories</a:t>
            </a:r>
            <a:endParaRPr lang="en-US" sz="4400" b="1" dirty="0">
              <a:solidFill>
                <a:schemeClr val="bg1"/>
              </a:solidFill>
            </a:endParaRPr>
          </a:p>
        </p:txBody>
      </p:sp>
      <p:sp>
        <p:nvSpPr>
          <p:cNvPr id="32" name="Text 4">
            <a:extLst>
              <a:ext uri="{FF2B5EF4-FFF2-40B4-BE49-F238E27FC236}">
                <a16:creationId xmlns:a16="http://schemas.microsoft.com/office/drawing/2014/main" id="{042A5B1A-942D-A38C-674C-19EF96D972D6}"/>
              </a:ext>
            </a:extLst>
          </p:cNvPr>
          <p:cNvSpPr/>
          <p:nvPr/>
        </p:nvSpPr>
        <p:spPr>
          <a:xfrm>
            <a:off x="10229485" y="6443288"/>
            <a:ext cx="8337553" cy="796571"/>
          </a:xfrm>
          <a:prstGeom prst="rect">
            <a:avLst/>
          </a:prstGeom>
          <a:noFill/>
          <a:ln/>
        </p:spPr>
        <p:txBody>
          <a:bodyPr wrap="square" lIns="0" tIns="0" rIns="0" bIns="0" rtlCol="0" anchor="t"/>
          <a:lstStyle/>
          <a:p>
            <a:pPr marL="0" indent="0">
              <a:lnSpc>
                <a:spcPts val="3100"/>
              </a:lnSpc>
              <a:buNone/>
            </a:pPr>
            <a:r>
              <a:rPr lang="en-US" sz="3600" b="1" dirty="0">
                <a:solidFill>
                  <a:schemeClr val="bg1"/>
                </a:solidFill>
                <a:latin typeface="Merriweather" pitchFamily="34" charset="0"/>
                <a:ea typeface="Merriweather" pitchFamily="34" charset="-122"/>
                <a:cs typeface="Merriweather" pitchFamily="34" charset="-120"/>
              </a:rPr>
              <a:t> </a:t>
            </a:r>
            <a:r>
              <a:rPr lang="en-IN" sz="3600" b="1" dirty="0">
                <a:solidFill>
                  <a:schemeClr val="bg1"/>
                </a:solidFill>
              </a:rPr>
              <a:t>"</a:t>
            </a:r>
            <a:r>
              <a:rPr lang="en-I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technology</a:t>
            </a:r>
            <a:r>
              <a:rPr lang="en-IN" sz="3600" b="1" dirty="0">
                <a:solidFill>
                  <a:schemeClr val="bg1"/>
                </a:solidFill>
              </a:rPr>
              <a:t>" with </a:t>
            </a:r>
            <a:r>
              <a:rPr lang="en-IN" sz="3600" b="1" i="0" dirty="0">
                <a:solidFill>
                  <a:schemeClr val="bg1"/>
                </a:solidFill>
                <a:effectLst/>
                <a:latin typeface="Consolas" panose="020B0609020204030204" pitchFamily="49" charset="0"/>
              </a:rPr>
              <a:t>69128795</a:t>
            </a:r>
            <a:r>
              <a:rPr lang="en-IN" sz="3600" b="1" dirty="0">
                <a:solidFill>
                  <a:schemeClr val="bg1"/>
                </a:solidFill>
              </a:rPr>
              <a:t> reactions</a:t>
            </a:r>
            <a:endParaRPr lang="en-US" sz="3600" b="1" dirty="0">
              <a:solidFill>
                <a:schemeClr val="bg1"/>
              </a:solidFill>
            </a:endParaRPr>
          </a:p>
        </p:txBody>
      </p:sp>
      <p:sp>
        <p:nvSpPr>
          <p:cNvPr id="33" name="Shape 5">
            <a:extLst>
              <a:ext uri="{FF2B5EF4-FFF2-40B4-BE49-F238E27FC236}">
                <a16:creationId xmlns:a16="http://schemas.microsoft.com/office/drawing/2014/main" id="{5B29C7D6-6BAE-1E29-B125-52F19EE8D9F4}"/>
              </a:ext>
            </a:extLst>
          </p:cNvPr>
          <p:cNvSpPr/>
          <p:nvPr/>
        </p:nvSpPr>
        <p:spPr>
          <a:xfrm>
            <a:off x="8040264" y="5547126"/>
            <a:ext cx="555308" cy="555308"/>
          </a:xfrm>
          <a:prstGeom prst="roundRect">
            <a:avLst>
              <a:gd name="adj" fmla="val 18669"/>
            </a:avLst>
          </a:prstGeom>
          <a:solidFill>
            <a:schemeClr val="bg1"/>
          </a:solidFill>
          <a:ln w="15240">
            <a:solidFill>
              <a:srgbClr val="194A99"/>
            </a:solidFill>
            <a:prstDash val="solid"/>
          </a:ln>
        </p:spPr>
      </p:sp>
      <p:sp>
        <p:nvSpPr>
          <p:cNvPr id="38" name="Text 3">
            <a:extLst>
              <a:ext uri="{FF2B5EF4-FFF2-40B4-BE49-F238E27FC236}">
                <a16:creationId xmlns:a16="http://schemas.microsoft.com/office/drawing/2014/main" id="{535437F4-97E6-41B1-0C67-630E635C3734}"/>
              </a:ext>
            </a:extLst>
          </p:cNvPr>
          <p:cNvSpPr/>
          <p:nvPr/>
        </p:nvSpPr>
        <p:spPr>
          <a:xfrm>
            <a:off x="8802624" y="7664353"/>
            <a:ext cx="7818474" cy="771049"/>
          </a:xfrm>
          <a:prstGeom prst="rect">
            <a:avLst/>
          </a:prstGeom>
          <a:noFill/>
          <a:ln/>
        </p:spPr>
        <p:txBody>
          <a:bodyPr wrap="square" lIns="0" tIns="0" rIns="0" bIns="0" rtlCol="0" anchor="t"/>
          <a:lstStyle/>
          <a:p>
            <a:pPr marL="0" indent="0">
              <a:lnSpc>
                <a:spcPts val="3000"/>
              </a:lnSpc>
              <a:buNone/>
            </a:pPr>
            <a:r>
              <a:rPr lang="en-US" sz="4400" b="1" dirty="0">
                <a:solidFill>
                  <a:schemeClr val="bg1"/>
                </a:solidFill>
                <a:latin typeface="Merriweather" panose="00000500000000000000" pitchFamily="2" charset="0"/>
              </a:rPr>
              <a:t>Month with the most posts:</a:t>
            </a:r>
          </a:p>
        </p:txBody>
      </p:sp>
      <p:sp>
        <p:nvSpPr>
          <p:cNvPr id="39" name="Shape 5">
            <a:extLst>
              <a:ext uri="{FF2B5EF4-FFF2-40B4-BE49-F238E27FC236}">
                <a16:creationId xmlns:a16="http://schemas.microsoft.com/office/drawing/2014/main" id="{632C9056-063F-1F7D-FFE2-E3914E7854AF}"/>
              </a:ext>
            </a:extLst>
          </p:cNvPr>
          <p:cNvSpPr/>
          <p:nvPr/>
        </p:nvSpPr>
        <p:spPr>
          <a:xfrm>
            <a:off x="8040264" y="7427402"/>
            <a:ext cx="555308" cy="555308"/>
          </a:xfrm>
          <a:prstGeom prst="roundRect">
            <a:avLst>
              <a:gd name="adj" fmla="val 18669"/>
            </a:avLst>
          </a:prstGeom>
          <a:solidFill>
            <a:schemeClr val="bg1"/>
          </a:solidFill>
          <a:ln w="15240">
            <a:solidFill>
              <a:srgbClr val="194A99"/>
            </a:solidFill>
            <a:prstDash val="solid"/>
          </a:ln>
        </p:spPr>
      </p:sp>
      <p:sp>
        <p:nvSpPr>
          <p:cNvPr id="40" name="Text 3">
            <a:extLst>
              <a:ext uri="{FF2B5EF4-FFF2-40B4-BE49-F238E27FC236}">
                <a16:creationId xmlns:a16="http://schemas.microsoft.com/office/drawing/2014/main" id="{C64748DB-C8A1-FCE1-7B55-22CA56F4B316}"/>
              </a:ext>
            </a:extLst>
          </p:cNvPr>
          <p:cNvSpPr/>
          <p:nvPr/>
        </p:nvSpPr>
        <p:spPr>
          <a:xfrm>
            <a:off x="8938921" y="5828780"/>
            <a:ext cx="7818474" cy="771049"/>
          </a:xfrm>
          <a:prstGeom prst="rect">
            <a:avLst/>
          </a:prstGeom>
          <a:noFill/>
          <a:ln/>
        </p:spPr>
        <p:txBody>
          <a:bodyPr wrap="square" lIns="0" tIns="0" rIns="0" bIns="0" rtlCol="0" anchor="t"/>
          <a:lstStyle/>
          <a:p>
            <a:pPr marL="0" indent="0">
              <a:lnSpc>
                <a:spcPts val="3000"/>
              </a:lnSpc>
              <a:buNone/>
            </a:pPr>
            <a:r>
              <a:rPr lang="en-IN" sz="4400" b="1" dirty="0">
                <a:solidFill>
                  <a:schemeClr val="bg1"/>
                </a:solidFill>
                <a:latin typeface="Merriweather" panose="00000500000000000000" pitchFamily="2" charset="0"/>
              </a:rPr>
              <a:t>Most popular category</a:t>
            </a:r>
            <a:r>
              <a:rPr lang="en-IN" sz="4400" dirty="0">
                <a:solidFill>
                  <a:schemeClr val="bg1"/>
                </a:solidFill>
                <a:latin typeface="Merriweather" panose="00000500000000000000" pitchFamily="2" charset="0"/>
              </a:rPr>
              <a:t>:</a:t>
            </a:r>
            <a:endParaRPr lang="en-US" sz="4400" b="1" dirty="0">
              <a:solidFill>
                <a:schemeClr val="bg1"/>
              </a:solidFill>
              <a:latin typeface="Merriweather" panose="00000500000000000000" pitchFamily="2" charset="0"/>
            </a:endParaRPr>
          </a:p>
        </p:txBody>
      </p:sp>
      <p:sp>
        <p:nvSpPr>
          <p:cNvPr id="41" name="Text 4">
            <a:extLst>
              <a:ext uri="{FF2B5EF4-FFF2-40B4-BE49-F238E27FC236}">
                <a16:creationId xmlns:a16="http://schemas.microsoft.com/office/drawing/2014/main" id="{5E579F76-2211-4656-79B4-66FBF9F1FFC1}"/>
              </a:ext>
            </a:extLst>
          </p:cNvPr>
          <p:cNvSpPr/>
          <p:nvPr/>
        </p:nvSpPr>
        <p:spPr>
          <a:xfrm>
            <a:off x="10367091" y="8244558"/>
            <a:ext cx="6986879" cy="847242"/>
          </a:xfrm>
          <a:prstGeom prst="rect">
            <a:avLst/>
          </a:prstGeom>
          <a:noFill/>
          <a:ln/>
        </p:spPr>
        <p:txBody>
          <a:bodyPr wrap="square" lIns="0" tIns="0" rIns="0" bIns="0" rtlCol="0" anchor="t"/>
          <a:lstStyle/>
          <a:p>
            <a:pPr marL="0" indent="0">
              <a:lnSpc>
                <a:spcPts val="3100"/>
              </a:lnSpc>
              <a:buNone/>
            </a:pPr>
            <a:r>
              <a:rPr lang="en-IN" sz="3600" b="1" dirty="0">
                <a:solidFill>
                  <a:schemeClr val="bg1"/>
                </a:solidFill>
              </a:rPr>
              <a:t>January 2021, with </a:t>
            </a:r>
            <a:r>
              <a:rPr lang="en-IN" sz="3600" b="1" i="0" dirty="0">
                <a:solidFill>
                  <a:schemeClr val="bg1"/>
                </a:solidFill>
                <a:effectLst/>
                <a:latin typeface="Consolas" panose="020B0609020204030204" pitchFamily="49" charset="0"/>
              </a:rPr>
              <a:t>2218000</a:t>
            </a:r>
            <a:r>
              <a:rPr lang="en-IN" sz="3600" b="1" dirty="0">
                <a:solidFill>
                  <a:schemeClr val="bg1"/>
                </a:solidFill>
              </a:rPr>
              <a:t> posts</a:t>
            </a:r>
            <a:endParaRPr lang="en-US" sz="3600" b="1" dirty="0">
              <a:solidFill>
                <a:schemeClr val="bg1"/>
              </a:solidFill>
            </a:endParaRPr>
          </a:p>
        </p:txBody>
      </p:sp>
    </p:spTree>
    <p:extLst>
      <p:ext uri="{BB962C8B-B14F-4D97-AF65-F5344CB8AC3E}">
        <p14:creationId xmlns:p14="http://schemas.microsoft.com/office/powerpoint/2010/main" val="8289570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893</TotalTime>
  <Words>383</Words>
  <Application>Microsoft Office PowerPoint</Application>
  <PresentationFormat>Custom</PresentationFormat>
  <Paragraphs>99</Paragraphs>
  <Slides>11</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Raleway</vt:lpstr>
      <vt:lpstr>Clear Sans Regular Bold</vt:lpstr>
      <vt:lpstr>Merriweather</vt:lpstr>
      <vt:lpstr>Arial</vt:lpstr>
      <vt:lpstr>Consolas</vt:lpstr>
      <vt:lpstr>Calibri</vt:lpstr>
      <vt:lpstr>Modern No. 20</vt:lpstr>
      <vt:lpstr>Graphik Regular</vt:lpstr>
      <vt:lpstr>Prata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122CH0050 (AYUSHKUMAR SAHOO)</cp:lastModifiedBy>
  <cp:revision>9</cp:revision>
  <dcterms:created xsi:type="dcterms:W3CDTF">2006-08-16T00:00:00Z</dcterms:created>
  <dcterms:modified xsi:type="dcterms:W3CDTF">2025-01-10T20:14:44Z</dcterms:modified>
  <dc:identifier>DAEhDyfaYKE</dc:identifier>
</cp:coreProperties>
</file>